
<file path=[Content_Types].xml><?xml version="1.0" encoding="utf-8"?>
<Types xmlns="http://schemas.openxmlformats.org/package/2006/content-types">
  <Default ContentType="application/vnd.openxmlformats-officedocument.vmlDrawing" Extension="vml"/>
  <Default ContentType="application/vnd.openxmlformats-officedocument.oleObject" Extension="bin"/>
  <Default ContentType="application/xml" Extension="xml"/>
  <Default ContentType="image/png" Extension="png"/>
  <Default ContentType="image/jpeg" Extension="jpeg"/>
  <Default ContentType="application/vnd.openxmlformats-package.relationships+xml" Extension="rels"/>
  <Default ContentType="image/x-emf" Extension="emf"/>
  <Override ContentType="application/vnd.openxmlformats-officedocument.drawingml.diagramData+xml" PartName="/ppt/diagrams/data1.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6.xml"/>
  <Override ContentType="application/vnd.openxmlformats-officedocument.presentationml.slideMaster+xml" PartName="/ppt/slideMasters/slideMaster5.xml"/>
  <Override ContentType="application/vnd.openxmlformats-officedocument.presentationml.slideLayout+xml" PartName="/ppt/slideLayouts/slideLayout3.xml"/>
  <Override ContentType="application/vnd.openxmlformats-officedocument.presentationml.slideLayout+xml" PartName="/ppt/slideLayouts/slideLayout62.xml"/>
  <Override ContentType="application/vnd.openxmlformats-officedocument.presentationml.slideLayout+xml" PartName="/ppt/slideLayouts/slideLayout37.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xml" PartName="/ppt/slides/slide121.xml"/>
  <Override ContentType="application/vnd.openxmlformats-officedocument.presentationml.slide+xml" PartName="/ppt/slides/slide164.xml"/>
  <Override ContentType="application/vnd.openxmlformats-officedocument.presentationml.slide+xml" PartName="/ppt/slides/slide43.xml"/>
  <Override ContentType="application/vnd.openxmlformats-officedocument.presentationml.slide+xml" PartName="/ppt/slides/slide199.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202.xml"/>
  <Override ContentType="application/vnd.openxmlformats-officedocument.presentationml.slide+xml" PartName="/ppt/slides/slide105.xml"/>
  <Override ContentType="application/vnd.openxmlformats-officedocument.presentationml.slide+xml" PartName="/ppt/slides/slide148.xml"/>
  <Override ContentType="application/vnd.openxmlformats-officedocument.presentationml.slide+xml" PartName="/ppt/slides/slide172.xml"/>
  <Override ContentType="application/vnd.openxmlformats-officedocument.presentationml.slide+xml" PartName="/ppt/slides/slide19.xml"/>
  <Override ContentType="application/vnd.openxmlformats-officedocument.presentationml.slide+xml" PartName="/ppt/slides/slide5.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94.xml"/>
  <Override ContentType="application/vnd.openxmlformats-officedocument.presentationml.slide+xml" PartName="/ppt/slides/slide156.xml"/>
  <Override ContentType="application/vnd.openxmlformats-officedocument.presentationml.slide+xml" PartName="/ppt/slides/slide71.xml"/>
  <Override ContentType="application/vnd.openxmlformats-officedocument.presentationml.slide+xml" PartName="/ppt/slides/slide179.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36.xml"/>
  <Override ContentType="application/vnd.openxmlformats-officedocument.presentationml.slide+xml" PartName="/ppt/slides/slide184.xml"/>
  <Override ContentType="application/vnd.openxmlformats-officedocument.presentationml.slide+xml" PartName="/ppt/slides/slide141.xml"/>
  <Override ContentType="application/vnd.openxmlformats-officedocument.presentationml.slide+xml" PartName="/ppt/slides/slide82.xml"/>
  <Override ContentType="application/vnd.openxmlformats-officedocument.presentationml.slide+xml" PartName="/ppt/slides/slide9.xml"/>
  <Override ContentType="application/vnd.openxmlformats-officedocument.presentationml.slide+xml" PartName="/ppt/slides/slide16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187.xml"/>
  <Override ContentType="application/vnd.openxmlformats-officedocument.presentationml.slide+xml" PartName="/ppt/slides/slide98.xml"/>
  <Override ContentType="application/vnd.openxmlformats-officedocument.presentationml.slide+xml" PartName="/ppt/slides/slide152.xml"/>
  <Override ContentType="application/vnd.openxmlformats-officedocument.presentationml.slide+xml" PartName="/ppt/slides/slide125.xml"/>
  <Override ContentType="application/vnd.openxmlformats-officedocument.presentationml.slide+xml" PartName="/ppt/slides/slide20.xml"/>
  <Override ContentType="application/vnd.openxmlformats-officedocument.presentationml.slide+xml" PartName="/ppt/slides/slide16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195.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59.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176.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180.xml"/>
  <Override ContentType="application/vnd.openxmlformats-officedocument.presentationml.slide+xml" PartName="/ppt/slides/slide18.xml"/>
  <Override ContentType="application/vnd.openxmlformats-officedocument.presentationml.slide+xml" PartName="/ppt/slides/slide201.xml"/>
  <Override ContentType="application/vnd.openxmlformats-officedocument.presentationml.slide+xml" PartName="/ppt/slides/slide52.xml"/>
  <Override ContentType="application/vnd.openxmlformats-officedocument.presentationml.slide+xml" PartName="/ppt/slides/slide95.xml"/>
  <Override ContentType="application/vnd.openxmlformats-officedocument.presentationml.slide+xml" PartName="/ppt/slides/slide181.xml"/>
  <Override ContentType="application/vnd.openxmlformats-officedocument.presentationml.slide+xml" PartName="/ppt/slides/slide157.xml"/>
  <Override ContentType="application/vnd.openxmlformats-officedocument.presentationml.slide+xml" PartName="/ppt/slides/slide77.xml"/>
  <Override ContentType="application/vnd.openxmlformats-officedocument.presentationml.slide+xml" PartName="/ppt/slides/slide165.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47.xml"/>
  <Override ContentType="application/vnd.openxmlformats-officedocument.presentationml.slide+xml" PartName="/ppt/slides/slide191.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153.xml"/>
  <Override ContentType="application/vnd.openxmlformats-officedocument.presentationml.slide+xml" PartName="/ppt/slides/slide67.xml"/>
  <Override ContentType="application/vnd.openxmlformats-officedocument.presentationml.slide+xml" PartName="/ppt/slides/slide196.xml"/>
  <Override ContentType="application/vnd.openxmlformats-officedocument.presentationml.slide+xml" PartName="/ppt/slides/slide171.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169.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86.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205.xml"/>
  <Override ContentType="application/vnd.openxmlformats-officedocument.presentationml.slide+xml" PartName="/ppt/slides/slide160.xml"/>
  <Override ContentType="application/vnd.openxmlformats-officedocument.presentationml.slide+xml" PartName="/ppt/slides/slide100.xml"/>
  <Override ContentType="application/vnd.openxmlformats-officedocument.presentationml.slide+xml" PartName="/ppt/slides/slide90.xml"/>
  <Override ContentType="application/vnd.openxmlformats-officedocument.presentationml.slide+xml" PartName="/ppt/slides/slide143.xml"/>
  <Override ContentType="application/vnd.openxmlformats-officedocument.presentationml.slide+xml" PartName="/ppt/slides/slide132.xml"/>
  <Override ContentType="application/vnd.openxmlformats-officedocument.presentationml.slide+xml" PartName="/ppt/slides/slide62.xml"/>
  <Override ContentType="application/vnd.openxmlformats-officedocument.presentationml.slide+xml" PartName="/ppt/slides/slide175.xml"/>
  <Override ContentType="application/vnd.openxmlformats-officedocument.presentationml.slide+xml" PartName="/ppt/slides/slide1.xml"/>
  <Override ContentType="application/vnd.openxmlformats-officedocument.presentationml.slide+xml" PartName="/ppt/slides/slide192.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200.xml"/>
  <Override ContentType="application/vnd.openxmlformats-officedocument.presentationml.slide+xml" PartName="/ppt/slides/slide88.xml"/>
  <Override ContentType="application/vnd.openxmlformats-officedocument.presentationml.slide+xml" PartName="/ppt/slides/slide158.xml"/>
  <Override ContentType="application/vnd.openxmlformats-officedocument.presentationml.slide+xml" PartName="/ppt/slides/slide115.xml"/>
  <Override ContentType="application/vnd.openxmlformats-officedocument.presentationml.slide+xml" PartName="/ppt/slides/slide3.xml"/>
  <Override ContentType="application/vnd.openxmlformats-officedocument.presentationml.slide+xml" PartName="/ppt/slides/slide182.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5.xml"/>
  <Override ContentType="application/vnd.openxmlformats-officedocument.presentationml.slide+xml" PartName="/ppt/slides/slide174.xml"/>
  <Override ContentType="application/vnd.openxmlformats-officedocument.presentationml.slide+xml" PartName="/ppt/slides/slide190.xml"/>
  <Override ContentType="application/vnd.openxmlformats-officedocument.presentationml.slide+xml" PartName="/ppt/slides/slide33.xml"/>
  <Override ContentType="application/vnd.openxmlformats-officedocument.presentationml.slide+xml" PartName="/ppt/slides/slide68.xml"/>
  <Override ContentType="application/vnd.openxmlformats-officedocument.presentationml.slide+xml" PartName="/ppt/slides/slide170.xml"/>
  <Override ContentType="application/vnd.openxmlformats-officedocument.presentationml.slide+xml" PartName="/ppt/slides/slide20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166.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4.xml"/>
  <Override ContentType="application/vnd.openxmlformats-officedocument.presentationml.slide+xml" PartName="/ppt/slides/slide197.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185.xml"/>
  <Override ContentType="application/vnd.openxmlformats-officedocument.presentationml.slide+xml" PartName="/ppt/slides/slide65.xml"/>
  <Override ContentType="application/vnd.openxmlformats-officedocument.presentationml.slide+xml" PartName="/ppt/slides/slide118.xml"/>
  <Override ContentType="application/vnd.openxmlformats-officedocument.presentationml.slide+xml" PartName="/ppt/slides/slide142.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178.xml"/>
  <Override ContentType="application/vnd.openxmlformats-officedocument.presentationml.slide+xml" PartName="/ppt/slides/slide29.xml"/>
  <Override ContentType="application/vnd.openxmlformats-officedocument.presentationml.slide+xml" PartName="/ppt/slides/slide76.xml"/>
  <Override ContentType="application/vnd.openxmlformats-officedocument.presentationml.slide+xml" PartName="/ppt/slides/slide131.xml"/>
  <Override ContentType="application/vnd.openxmlformats-officedocument.presentationml.slide+xml" PartName="/ppt/slides/slide93.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14.xml"/>
  <Override ContentType="application/vnd.openxmlformats-officedocument.presentationml.slide+xml" PartName="/ppt/slides/slide163.xml"/>
  <Override ContentType="application/vnd.openxmlformats-officedocument.presentationml.slide+xml" PartName="/ppt/slides/slide127.xml"/>
  <Override ContentType="application/vnd.openxmlformats-officedocument.presentationml.slide+xml" PartName="/ppt/slides/slide146.xml"/>
  <Override ContentType="application/vnd.openxmlformats-officedocument.presentationml.slide+xml" PartName="/ppt/slides/slide150.xml"/>
  <Override ContentType="application/vnd.openxmlformats-officedocument.presentationml.slide+xml" PartName="/ppt/slides/slide189.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57.xml"/>
  <Override ContentType="application/vnd.openxmlformats-officedocument.presentationml.slide+xml" PartName="/ppt/slides/slide44.xml"/>
  <Override ContentType="application/vnd.openxmlformats-officedocument.presentationml.slide+xml" PartName="/ppt/slides/slide193.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198.xml"/>
  <Override ContentType="application/vnd.openxmlformats-officedocument.presentationml.slide+xml" PartName="/ppt/slides/slide15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130.xml"/>
  <Override ContentType="application/vnd.openxmlformats-officedocument.presentationml.slide+xml" PartName="/ppt/slides/slide173.xml"/>
  <Override ContentType="application/vnd.openxmlformats-officedocument.presentationml.slide+xml" PartName="/ppt/slides/slide16.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11.xml"/>
  <Override ContentType="application/vnd.openxmlformats-officedocument.presentationml.slide+xml" PartName="/ppt/slides/slide183.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149.xml"/>
  <Override ContentType="application/vnd.openxmlformats-officedocument.presentationml.slide+xml" PartName="/ppt/slides/slide203.xml"/>
  <Override ContentType="application/vnd.openxmlformats-officedocument.presentationml.slide+xml" PartName="/ppt/slides/slide124.xml"/>
  <Override ContentType="application/vnd.openxmlformats-officedocument.presentationml.slide+xml" PartName="/ppt/slides/slide106.xml"/>
  <Override ContentType="application/vnd.openxmlformats-officedocument.presentationml.slide+xml" PartName="/ppt/slides/slide167.xml"/>
  <Override ContentType="application/vnd.openxmlformats-officedocument.presentationml.slide+xml" PartName="/ppt/slides/slide70.xml"/>
  <Override ContentType="application/vnd.openxmlformats-officedocument.presentationml.slide+xml" PartName="/ppt/slides/slide194.xml"/>
  <Override ContentType="application/vnd.openxmlformats-officedocument.presentationml.slide+xml" PartName="/ppt/slides/slide151.xml"/>
  <Override ContentType="application/vnd.openxmlformats-officedocument.presentationml.slide+xml" PartName="/ppt/slides/slide177.xml"/>
  <Override ContentType="application/vnd.openxmlformats-officedocument.presentationml.slide+xml" PartName="/ppt/slides/slide134.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145.xml"/>
  <Override ContentType="application/vnd.openxmlformats-officedocument.presentationml.slide+xml" PartName="/ppt/slides/slide188.xml"/>
  <Override ContentType="application/vnd.openxmlformats-officedocument.presentationml.slide+xml" PartName="/ppt/slides/slide162.xml"/>
  <Override ContentType="application/vnd.openxmlformats-officedocument.presentationml.slide+xml" PartName="/ppt/slides/slide32.xml"/>
  <Override ContentType="application/vnd.openxmlformats-officedocument.presentationml.slide+xml" PartName="/ppt/slides/slide75.xml"/>
  <Override ContentType="application/vnd.openxmlformats-officedocument.presentationml.slide+xml" PartName="/ppt/slides/slide58.xml"/>
  <Override ContentType="application/vnd.openxmlformats-officedocument.presentationml.slide+xml" PartName="/ppt/slides/slide15.xml"/>
  <Override ContentType="application/vnd.openxmlformats-officedocument.presentationml.slide+xml" PartName="/ppt/slides/slide128.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presentationml.presentation.main+xml" PartName="/ppt/presentation.xml"/>
  <Override ContentType="application/vnd.ms-office.drawingml.diagramDrawing+xml" PartName="/ppt/diagrams/drawing1.xml"/>
  <Override ContentType="application/vnd.openxmlformats-officedocument.theme+xml" PartName="/ppt/theme/theme1.xml"/>
  <Override ContentType="application/vnd.openxmlformats-officedocument.theme+xml" PartName="/ppt/theme/theme7.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themeOverride+xml" PartName="/ppt/theme/themeOverride3.xml"/>
  <Override ContentType="application/vnd.openxmlformats-officedocument.themeOverride+xml" PartName="/ppt/theme/themeOverride2.xml"/>
  <Override ContentType="application/vnd.openxmlformats-officedocument.themeOverride+xml" PartName="/ppt/theme/themeOverride4.xml"/>
  <Override ContentType="application/vnd.openxmlformats-officedocument.themeOverride+xml" PartName="/ppt/theme/themeOverride1.xml"/>
  <Override ContentType="application/vnd.openxmlformats-officedocument.drawingml.diagramLayout+xml" PartName="/ppt/diagrams/layout1.xml"/>
  <Override ContentType="application/vnd.openxmlformats-officedocument.drawingml.diagramStyle+xml" PartName="/ppt/diagrams/quickStyle1.xml"/>
  <Override ContentType="application/vnd.openxmlformats-officedocument.presentationml.notesMaster+xml" PartName="/ppt/notesMasters/notesMaster1.xml"/>
  <Override ContentType="application/vnd.openxmlformats-officedocument.presentationml.presProps+xml" PartName="/ppt/presProps2.xml"/>
  <Override ContentType="application/vnd.openxmlformats-officedocument.drawingml.diagramColors+xml" PartName="/ppt/diagrams/colors1.xml"/>
  <Override ContentType="application/vnd.openxmlformats-officedocument.presentationml.tags+xml" PartName="/ppt/tags/tag1.xml"/>
  <Override ContentType="application/vnd.openxmlformats-officedocument.presentationml.tags+xml" PartName="/ppt/tags/tag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3"/>
    <p:sldMasterId id="2147483660" r:id="rId4"/>
    <p:sldMasterId id="2147483673" r:id="rId5"/>
    <p:sldMasterId id="2147483685" r:id="rId6"/>
    <p:sldMasterId id="2147483697" r:id="rId7"/>
    <p:sldMasterId id="2147483698" r:id="rId8"/>
  </p:sldMasterIdLst>
  <p:notesMasterIdLst>
    <p:notesMasterId r:id="rId9"/>
  </p:notesMasterIdLst>
  <p:sldIdLst>
    <p:sldId id="256" r:id="rId10"/>
    <p:sldId id="257" r:id="rId11"/>
    <p:sldId id="258" r:id="rId12"/>
    <p:sldId id="259" r:id="rId13"/>
    <p:sldId id="260" r:id="rId14"/>
    <p:sldId id="261" r:id="rId15"/>
    <p:sldId id="262" r:id="rId16"/>
    <p:sldId id="263" r:id="rId17"/>
    <p:sldId id="264" r:id="rId18"/>
    <p:sldId id="265" r:id="rId19"/>
    <p:sldId id="266" r:id="rId20"/>
    <p:sldId id="267" r:id="rId21"/>
    <p:sldId id="268" r:id="rId22"/>
    <p:sldId id="269" r:id="rId23"/>
    <p:sldId id="270" r:id="rId24"/>
    <p:sldId id="271" r:id="rId25"/>
    <p:sldId id="272" r:id="rId26"/>
    <p:sldId id="273" r:id="rId27"/>
    <p:sldId id="274" r:id="rId28"/>
    <p:sldId id="275" r:id="rId29"/>
    <p:sldId id="276" r:id="rId30"/>
    <p:sldId id="277" r:id="rId31"/>
    <p:sldId id="278" r:id="rId32"/>
    <p:sldId id="279" r:id="rId33"/>
    <p:sldId id="280" r:id="rId34"/>
    <p:sldId id="281" r:id="rId35"/>
    <p:sldId id="282" r:id="rId36"/>
    <p:sldId id="283" r:id="rId37"/>
    <p:sldId id="284" r:id="rId38"/>
    <p:sldId id="285" r:id="rId39"/>
    <p:sldId id="286" r:id="rId40"/>
    <p:sldId id="287" r:id="rId41"/>
    <p:sldId id="288" r:id="rId42"/>
    <p:sldId id="289" r:id="rId43"/>
    <p:sldId id="290" r:id="rId44"/>
    <p:sldId id="291" r:id="rId45"/>
    <p:sldId id="292" r:id="rId46"/>
    <p:sldId id="293" r:id="rId47"/>
    <p:sldId id="294" r:id="rId48"/>
    <p:sldId id="295" r:id="rId49"/>
    <p:sldId id="296" r:id="rId50"/>
    <p:sldId id="297" r:id="rId51"/>
    <p:sldId id="298" r:id="rId52"/>
    <p:sldId id="299" r:id="rId53"/>
    <p:sldId id="300" r:id="rId54"/>
    <p:sldId id="301" r:id="rId55"/>
    <p:sldId id="302" r:id="rId56"/>
    <p:sldId id="303" r:id="rId57"/>
    <p:sldId id="304" r:id="rId58"/>
    <p:sldId id="305" r:id="rId59"/>
    <p:sldId id="306" r:id="rId60"/>
    <p:sldId id="307" r:id="rId61"/>
    <p:sldId id="308" r:id="rId62"/>
    <p:sldId id="309" r:id="rId63"/>
    <p:sldId id="310" r:id="rId64"/>
    <p:sldId id="311" r:id="rId65"/>
    <p:sldId id="312" r:id="rId66"/>
    <p:sldId id="313" r:id="rId67"/>
    <p:sldId id="314" r:id="rId68"/>
    <p:sldId id="315" r:id="rId69"/>
    <p:sldId id="316" r:id="rId70"/>
    <p:sldId id="317" r:id="rId71"/>
    <p:sldId id="318" r:id="rId72"/>
    <p:sldId id="319" r:id="rId73"/>
    <p:sldId id="320" r:id="rId74"/>
    <p:sldId id="321" r:id="rId75"/>
    <p:sldId id="322" r:id="rId76"/>
    <p:sldId id="323" r:id="rId77"/>
    <p:sldId id="324" r:id="rId78"/>
    <p:sldId id="325" r:id="rId79"/>
    <p:sldId id="326" r:id="rId80"/>
    <p:sldId id="327" r:id="rId81"/>
    <p:sldId id="328" r:id="rId82"/>
    <p:sldId id="329" r:id="rId83"/>
    <p:sldId id="330" r:id="rId84"/>
    <p:sldId id="331" r:id="rId85"/>
    <p:sldId id="332" r:id="rId86"/>
    <p:sldId id="333" r:id="rId87"/>
    <p:sldId id="334" r:id="rId88"/>
    <p:sldId id="335" r:id="rId89"/>
    <p:sldId id="336" r:id="rId90"/>
    <p:sldId id="337" r:id="rId91"/>
    <p:sldId id="338" r:id="rId92"/>
    <p:sldId id="339" r:id="rId93"/>
    <p:sldId id="340" r:id="rId94"/>
    <p:sldId id="341" r:id="rId95"/>
    <p:sldId id="342" r:id="rId96"/>
    <p:sldId id="343" r:id="rId97"/>
    <p:sldId id="344" r:id="rId98"/>
    <p:sldId id="345" r:id="rId99"/>
    <p:sldId id="346" r:id="rId100"/>
    <p:sldId id="347" r:id="rId101"/>
    <p:sldId id="348" r:id="rId102"/>
    <p:sldId id="349" r:id="rId103"/>
    <p:sldId id="350" r:id="rId104"/>
    <p:sldId id="351" r:id="rId105"/>
    <p:sldId id="352" r:id="rId106"/>
    <p:sldId id="353" r:id="rId107"/>
    <p:sldId id="354" r:id="rId108"/>
    <p:sldId id="355" r:id="rId109"/>
    <p:sldId id="356" r:id="rId110"/>
    <p:sldId id="357" r:id="rId111"/>
    <p:sldId id="358" r:id="rId112"/>
    <p:sldId id="359" r:id="rId113"/>
    <p:sldId id="360" r:id="rId114"/>
    <p:sldId id="361" r:id="rId115"/>
    <p:sldId id="362" r:id="rId116"/>
    <p:sldId id="363" r:id="rId117"/>
    <p:sldId id="364" r:id="rId118"/>
    <p:sldId id="365" r:id="rId119"/>
    <p:sldId id="366" r:id="rId120"/>
    <p:sldId id="367" r:id="rId121"/>
    <p:sldId id="368" r:id="rId122"/>
    <p:sldId id="369" r:id="rId123"/>
    <p:sldId id="370" r:id="rId124"/>
    <p:sldId id="371" r:id="rId125"/>
    <p:sldId id="372" r:id="rId126"/>
    <p:sldId id="373" r:id="rId127"/>
    <p:sldId id="374" r:id="rId128"/>
    <p:sldId id="375" r:id="rId129"/>
    <p:sldId id="376" r:id="rId130"/>
    <p:sldId id="377" r:id="rId131"/>
    <p:sldId id="378" r:id="rId132"/>
    <p:sldId id="379" r:id="rId133"/>
    <p:sldId id="380" r:id="rId134"/>
    <p:sldId id="381" r:id="rId135"/>
    <p:sldId id="382" r:id="rId136"/>
    <p:sldId id="383" r:id="rId137"/>
    <p:sldId id="384" r:id="rId138"/>
    <p:sldId id="385" r:id="rId139"/>
    <p:sldId id="386" r:id="rId140"/>
    <p:sldId id="387" r:id="rId141"/>
    <p:sldId id="388" r:id="rId142"/>
    <p:sldId id="389" r:id="rId143"/>
    <p:sldId id="390" r:id="rId144"/>
    <p:sldId id="391" r:id="rId145"/>
    <p:sldId id="392" r:id="rId146"/>
    <p:sldId id="393" r:id="rId147"/>
    <p:sldId id="394" r:id="rId148"/>
    <p:sldId id="395" r:id="rId149"/>
    <p:sldId id="396" r:id="rId150"/>
    <p:sldId id="397" r:id="rId151"/>
    <p:sldId id="398" r:id="rId152"/>
    <p:sldId id="399" r:id="rId153"/>
    <p:sldId id="400" r:id="rId154"/>
    <p:sldId id="401" r:id="rId155"/>
    <p:sldId id="402" r:id="rId156"/>
    <p:sldId id="403" r:id="rId157"/>
    <p:sldId id="404" r:id="rId158"/>
    <p:sldId id="405" r:id="rId159"/>
    <p:sldId id="406" r:id="rId160"/>
    <p:sldId id="407" r:id="rId161"/>
    <p:sldId id="408" r:id="rId162"/>
    <p:sldId id="409" r:id="rId163"/>
    <p:sldId id="410" r:id="rId164"/>
    <p:sldId id="411" r:id="rId165"/>
    <p:sldId id="412" r:id="rId166"/>
    <p:sldId id="413" r:id="rId167"/>
    <p:sldId id="414" r:id="rId168"/>
    <p:sldId id="415" r:id="rId169"/>
    <p:sldId id="416" r:id="rId170"/>
    <p:sldId id="417" r:id="rId171"/>
    <p:sldId id="418" r:id="rId172"/>
    <p:sldId id="419" r:id="rId173"/>
    <p:sldId id="420" r:id="rId174"/>
    <p:sldId id="421" r:id="rId175"/>
    <p:sldId id="422" r:id="rId176"/>
    <p:sldId id="423" r:id="rId177"/>
    <p:sldId id="424" r:id="rId178"/>
    <p:sldId id="425" r:id="rId179"/>
    <p:sldId id="426" r:id="rId180"/>
    <p:sldId id="427" r:id="rId181"/>
    <p:sldId id="428" r:id="rId182"/>
    <p:sldId id="429" r:id="rId183"/>
    <p:sldId id="430" r:id="rId184"/>
    <p:sldId id="431" r:id="rId185"/>
    <p:sldId id="432" r:id="rId186"/>
    <p:sldId id="433" r:id="rId187"/>
    <p:sldId id="434" r:id="rId188"/>
    <p:sldId id="435" r:id="rId189"/>
    <p:sldId id="436" r:id="rId190"/>
    <p:sldId id="437" r:id="rId191"/>
    <p:sldId id="438" r:id="rId192"/>
    <p:sldId id="439" r:id="rId193"/>
    <p:sldId id="440" r:id="rId194"/>
    <p:sldId id="441" r:id="rId195"/>
    <p:sldId id="442" r:id="rId196"/>
    <p:sldId id="443" r:id="rId197"/>
    <p:sldId id="444" r:id="rId198"/>
    <p:sldId id="445" r:id="rId199"/>
    <p:sldId id="446" r:id="rId200"/>
    <p:sldId id="447" r:id="rId201"/>
    <p:sldId id="448" r:id="rId202"/>
    <p:sldId id="449" r:id="rId203"/>
    <p:sldId id="450" r:id="rId204"/>
    <p:sldId id="451" r:id="rId205"/>
    <p:sldId id="452" r:id="rId206"/>
    <p:sldId id="453" r:id="rId207"/>
    <p:sldId id="454" r:id="rId208"/>
    <p:sldId id="455" r:id="rId209"/>
    <p:sldId id="456" r:id="rId210"/>
    <p:sldId id="457" r:id="rId211"/>
    <p:sldId id="458" r:id="rId212"/>
    <p:sldId id="459" r:id="rId213"/>
    <p:sldId id="460" r:id="rId214"/>
  </p:sldIdLst>
  <p:sldSz cy="6858000" cx="12192000"/>
  <p:notesSz cx="7102475" cy="9388475"/>
  <p:custDataLst>
    <p:tags r:id="rId215"/>
  </p:custDataLst>
  <p:defaultTextStyle>
    <a:defPPr lvl="0">
      <a:defRPr lang="en-US"/>
    </a:defPPr>
    <a:lvl1pPr defTabSz="914400" eaLnBrk="1" hangingPunct="1" latinLnBrk="0" lvl="0" marL="0" rtl="0" algn="l">
      <a:defRPr kern="1200" sz="1800">
        <a:solidFill>
          <a:schemeClr val="tx1"/>
        </a:solidFill>
        <a:latin typeface="+mn-lt"/>
        <a:ea typeface="+mn-ea"/>
        <a:cs typeface="+mn-cs"/>
      </a:defRPr>
    </a:lvl1pPr>
    <a:lvl2pPr defTabSz="914400" eaLnBrk="1" hangingPunct="1" latinLnBrk="0" lvl="1" marL="457200" rtl="0" algn="l">
      <a:defRPr kern="1200" sz="1800">
        <a:solidFill>
          <a:schemeClr val="tx1"/>
        </a:solidFill>
        <a:latin typeface="+mn-lt"/>
        <a:ea typeface="+mn-ea"/>
        <a:cs typeface="+mn-cs"/>
      </a:defRPr>
    </a:lvl2pPr>
    <a:lvl3pPr defTabSz="914400" eaLnBrk="1" hangingPunct="1" latinLnBrk="0" lvl="2" marL="914400" rtl="0" algn="l">
      <a:defRPr kern="1200" sz="1800">
        <a:solidFill>
          <a:schemeClr val="tx1"/>
        </a:solidFill>
        <a:latin typeface="+mn-lt"/>
        <a:ea typeface="+mn-ea"/>
        <a:cs typeface="+mn-cs"/>
      </a:defRPr>
    </a:lvl3pPr>
    <a:lvl4pPr defTabSz="914400" eaLnBrk="1" hangingPunct="1" latinLnBrk="0" lvl="3" marL="1371600" rtl="0" algn="l">
      <a:defRPr kern="1200" sz="1800">
        <a:solidFill>
          <a:schemeClr val="tx1"/>
        </a:solidFill>
        <a:latin typeface="+mn-lt"/>
        <a:ea typeface="+mn-ea"/>
        <a:cs typeface="+mn-cs"/>
      </a:defRPr>
    </a:lvl4pPr>
    <a:lvl5pPr defTabSz="914400" eaLnBrk="1" hangingPunct="1" latinLnBrk="0" lvl="4" marL="1828800" rtl="0" algn="l">
      <a:defRPr kern="1200" sz="1800">
        <a:solidFill>
          <a:schemeClr val="tx1"/>
        </a:solidFill>
        <a:latin typeface="+mn-lt"/>
        <a:ea typeface="+mn-ea"/>
        <a:cs typeface="+mn-cs"/>
      </a:defRPr>
    </a:lvl5pPr>
    <a:lvl6pPr defTabSz="914400" eaLnBrk="1" hangingPunct="1" latinLnBrk="0" lvl="5" marL="2286000" rtl="0" algn="l">
      <a:defRPr kern="1200" sz="1800">
        <a:solidFill>
          <a:schemeClr val="tx1"/>
        </a:solidFill>
        <a:latin typeface="+mn-lt"/>
        <a:ea typeface="+mn-ea"/>
        <a:cs typeface="+mn-cs"/>
      </a:defRPr>
    </a:lvl6pPr>
    <a:lvl7pPr defTabSz="914400" eaLnBrk="1" hangingPunct="1" latinLnBrk="0" lvl="6" marL="2743200" rtl="0" algn="l">
      <a:defRPr kern="1200" sz="1800">
        <a:solidFill>
          <a:schemeClr val="tx1"/>
        </a:solidFill>
        <a:latin typeface="+mn-lt"/>
        <a:ea typeface="+mn-ea"/>
        <a:cs typeface="+mn-cs"/>
      </a:defRPr>
    </a:lvl7pPr>
    <a:lvl8pPr defTabSz="914400" eaLnBrk="1" hangingPunct="1" latinLnBrk="0" lvl="7" marL="3200400" rtl="0" algn="l">
      <a:defRPr kern="1200" sz="1800">
        <a:solidFill>
          <a:schemeClr val="tx1"/>
        </a:solidFill>
        <a:latin typeface="+mn-lt"/>
        <a:ea typeface="+mn-ea"/>
        <a:cs typeface="+mn-cs"/>
      </a:defRPr>
    </a:lvl8pPr>
    <a:lvl9pPr defTabSz="914400" eaLnBrk="1" hangingPunct="1" latinLnBrk="0" lvl="8" marL="3657600" rtl="0" algn="l">
      <a:defRPr kern="1200" sz="1800">
        <a:solidFill>
          <a:schemeClr val="tx1"/>
        </a:solidFill>
        <a:latin typeface="+mn-lt"/>
        <a:ea typeface="+mn-ea"/>
        <a:cs typeface="+mn-cs"/>
      </a:defRPr>
    </a:lvl9pPr>
  </p:defaultTextStyle>
</p:presentation>
</file>

<file path=ppt/presProps2.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1.xml"/><Relationship Id="rId190" Type="http://schemas.openxmlformats.org/officeDocument/2006/relationships/slide" Target="slides/slide181.xml"/><Relationship Id="rId42" Type="http://schemas.openxmlformats.org/officeDocument/2006/relationships/slide" Target="slides/slide33.xml"/><Relationship Id="rId41" Type="http://schemas.openxmlformats.org/officeDocument/2006/relationships/slide" Target="slides/slide32.xml"/><Relationship Id="rId44" Type="http://schemas.openxmlformats.org/officeDocument/2006/relationships/slide" Target="slides/slide35.xml"/><Relationship Id="rId194" Type="http://schemas.openxmlformats.org/officeDocument/2006/relationships/slide" Target="slides/slide185.xml"/><Relationship Id="rId43" Type="http://schemas.openxmlformats.org/officeDocument/2006/relationships/slide" Target="slides/slide34.xml"/><Relationship Id="rId193" Type="http://schemas.openxmlformats.org/officeDocument/2006/relationships/slide" Target="slides/slide184.xml"/><Relationship Id="rId46" Type="http://schemas.openxmlformats.org/officeDocument/2006/relationships/slide" Target="slides/slide37.xml"/><Relationship Id="rId192" Type="http://schemas.openxmlformats.org/officeDocument/2006/relationships/slide" Target="slides/slide183.xml"/><Relationship Id="rId45" Type="http://schemas.openxmlformats.org/officeDocument/2006/relationships/slide" Target="slides/slide36.xml"/><Relationship Id="rId191" Type="http://schemas.openxmlformats.org/officeDocument/2006/relationships/slide" Target="slides/slide182.xml"/><Relationship Id="rId48" Type="http://schemas.openxmlformats.org/officeDocument/2006/relationships/slide" Target="slides/slide39.xml"/><Relationship Id="rId187" Type="http://schemas.openxmlformats.org/officeDocument/2006/relationships/slide" Target="slides/slide178.xml"/><Relationship Id="rId47" Type="http://schemas.openxmlformats.org/officeDocument/2006/relationships/slide" Target="slides/slide38.xml"/><Relationship Id="rId186" Type="http://schemas.openxmlformats.org/officeDocument/2006/relationships/slide" Target="slides/slide177.xml"/><Relationship Id="rId185" Type="http://schemas.openxmlformats.org/officeDocument/2006/relationships/slide" Target="slides/slide176.xml"/><Relationship Id="rId49" Type="http://schemas.openxmlformats.org/officeDocument/2006/relationships/slide" Target="slides/slide40.xml"/><Relationship Id="rId184" Type="http://schemas.openxmlformats.org/officeDocument/2006/relationships/slide" Target="slides/slide175.xml"/><Relationship Id="rId189" Type="http://schemas.openxmlformats.org/officeDocument/2006/relationships/slide" Target="slides/slide180.xml"/><Relationship Id="rId188" Type="http://schemas.openxmlformats.org/officeDocument/2006/relationships/slide" Target="slides/slide179.xml"/><Relationship Id="rId31" Type="http://schemas.openxmlformats.org/officeDocument/2006/relationships/slide" Target="slides/slide22.xml"/><Relationship Id="rId30" Type="http://schemas.openxmlformats.org/officeDocument/2006/relationships/slide" Target="slides/slide21.xml"/><Relationship Id="rId33" Type="http://schemas.openxmlformats.org/officeDocument/2006/relationships/slide" Target="slides/slide24.xml"/><Relationship Id="rId183" Type="http://schemas.openxmlformats.org/officeDocument/2006/relationships/slide" Target="slides/slide174.xml"/><Relationship Id="rId32" Type="http://schemas.openxmlformats.org/officeDocument/2006/relationships/slide" Target="slides/slide23.xml"/><Relationship Id="rId182" Type="http://schemas.openxmlformats.org/officeDocument/2006/relationships/slide" Target="slides/slide173.xml"/><Relationship Id="rId35" Type="http://schemas.openxmlformats.org/officeDocument/2006/relationships/slide" Target="slides/slide26.xml"/><Relationship Id="rId181" Type="http://schemas.openxmlformats.org/officeDocument/2006/relationships/slide" Target="slides/slide172.xml"/><Relationship Id="rId34" Type="http://schemas.openxmlformats.org/officeDocument/2006/relationships/slide" Target="slides/slide25.xml"/><Relationship Id="rId180" Type="http://schemas.openxmlformats.org/officeDocument/2006/relationships/slide" Target="slides/slide171.xml"/><Relationship Id="rId37" Type="http://schemas.openxmlformats.org/officeDocument/2006/relationships/slide" Target="slides/slide28.xml"/><Relationship Id="rId176" Type="http://schemas.openxmlformats.org/officeDocument/2006/relationships/slide" Target="slides/slide167.xml"/><Relationship Id="rId36" Type="http://schemas.openxmlformats.org/officeDocument/2006/relationships/slide" Target="slides/slide27.xml"/><Relationship Id="rId175" Type="http://schemas.openxmlformats.org/officeDocument/2006/relationships/slide" Target="slides/slide166.xml"/><Relationship Id="rId39" Type="http://schemas.openxmlformats.org/officeDocument/2006/relationships/slide" Target="slides/slide30.xml"/><Relationship Id="rId174" Type="http://schemas.openxmlformats.org/officeDocument/2006/relationships/slide" Target="slides/slide165.xml"/><Relationship Id="rId38" Type="http://schemas.openxmlformats.org/officeDocument/2006/relationships/slide" Target="slides/slide29.xml"/><Relationship Id="rId173" Type="http://schemas.openxmlformats.org/officeDocument/2006/relationships/slide" Target="slides/slide164.xml"/><Relationship Id="rId179" Type="http://schemas.openxmlformats.org/officeDocument/2006/relationships/slide" Target="slides/slide170.xml"/><Relationship Id="rId178" Type="http://schemas.openxmlformats.org/officeDocument/2006/relationships/slide" Target="slides/slide169.xml"/><Relationship Id="rId177" Type="http://schemas.openxmlformats.org/officeDocument/2006/relationships/slide" Target="slides/slide168.xml"/><Relationship Id="rId20" Type="http://schemas.openxmlformats.org/officeDocument/2006/relationships/slide" Target="slides/slide11.xml"/><Relationship Id="rId22" Type="http://schemas.openxmlformats.org/officeDocument/2006/relationships/slide" Target="slides/slide13.xml"/><Relationship Id="rId21" Type="http://schemas.openxmlformats.org/officeDocument/2006/relationships/slide" Target="slides/slide12.xml"/><Relationship Id="rId24" Type="http://schemas.openxmlformats.org/officeDocument/2006/relationships/slide" Target="slides/slide15.xml"/><Relationship Id="rId23" Type="http://schemas.openxmlformats.org/officeDocument/2006/relationships/slide" Target="slides/slide14.xml"/><Relationship Id="rId26" Type="http://schemas.openxmlformats.org/officeDocument/2006/relationships/slide" Target="slides/slide17.xml"/><Relationship Id="rId25" Type="http://schemas.openxmlformats.org/officeDocument/2006/relationships/slide" Target="slides/slide16.xml"/><Relationship Id="rId28" Type="http://schemas.openxmlformats.org/officeDocument/2006/relationships/slide" Target="slides/slide19.xml"/><Relationship Id="rId27" Type="http://schemas.openxmlformats.org/officeDocument/2006/relationships/slide" Target="slides/slide18.xml"/><Relationship Id="rId29" Type="http://schemas.openxmlformats.org/officeDocument/2006/relationships/slide" Target="slides/slide20.xml"/><Relationship Id="rId11" Type="http://schemas.openxmlformats.org/officeDocument/2006/relationships/slide" Target="slides/slide2.xml"/><Relationship Id="rId10" Type="http://schemas.openxmlformats.org/officeDocument/2006/relationships/slide" Target="slides/slide1.xml"/><Relationship Id="rId13" Type="http://schemas.openxmlformats.org/officeDocument/2006/relationships/slide" Target="slides/slide4.xml"/><Relationship Id="rId12" Type="http://schemas.openxmlformats.org/officeDocument/2006/relationships/slide" Target="slides/slide3.xml"/><Relationship Id="rId15" Type="http://schemas.openxmlformats.org/officeDocument/2006/relationships/slide" Target="slides/slide6.xml"/><Relationship Id="rId198" Type="http://schemas.openxmlformats.org/officeDocument/2006/relationships/slide" Target="slides/slide189.xml"/><Relationship Id="rId14" Type="http://schemas.openxmlformats.org/officeDocument/2006/relationships/slide" Target="slides/slide5.xml"/><Relationship Id="rId197" Type="http://schemas.openxmlformats.org/officeDocument/2006/relationships/slide" Target="slides/slide188.xml"/><Relationship Id="rId17" Type="http://schemas.openxmlformats.org/officeDocument/2006/relationships/slide" Target="slides/slide8.xml"/><Relationship Id="rId196" Type="http://schemas.openxmlformats.org/officeDocument/2006/relationships/slide" Target="slides/slide187.xml"/><Relationship Id="rId16" Type="http://schemas.openxmlformats.org/officeDocument/2006/relationships/slide" Target="slides/slide7.xml"/><Relationship Id="rId195" Type="http://schemas.openxmlformats.org/officeDocument/2006/relationships/slide" Target="slides/slide186.xml"/><Relationship Id="rId19" Type="http://schemas.openxmlformats.org/officeDocument/2006/relationships/slide" Target="slides/slide10.xml"/><Relationship Id="rId18" Type="http://schemas.openxmlformats.org/officeDocument/2006/relationships/slide" Target="slides/slide9.xml"/><Relationship Id="rId199" Type="http://schemas.openxmlformats.org/officeDocument/2006/relationships/slide" Target="slides/slide190.xml"/><Relationship Id="rId84" Type="http://schemas.openxmlformats.org/officeDocument/2006/relationships/slide" Target="slides/slide75.xml"/><Relationship Id="rId83" Type="http://schemas.openxmlformats.org/officeDocument/2006/relationships/slide" Target="slides/slide74.xml"/><Relationship Id="rId86" Type="http://schemas.openxmlformats.org/officeDocument/2006/relationships/slide" Target="slides/slide77.xml"/><Relationship Id="rId85" Type="http://schemas.openxmlformats.org/officeDocument/2006/relationships/slide" Target="slides/slide76.xml"/><Relationship Id="rId88" Type="http://schemas.openxmlformats.org/officeDocument/2006/relationships/slide" Target="slides/slide79.xml"/><Relationship Id="rId150" Type="http://schemas.openxmlformats.org/officeDocument/2006/relationships/slide" Target="slides/slide141.xml"/><Relationship Id="rId87" Type="http://schemas.openxmlformats.org/officeDocument/2006/relationships/slide" Target="slides/slide78.xml"/><Relationship Id="rId89" Type="http://schemas.openxmlformats.org/officeDocument/2006/relationships/slide" Target="slides/slide80.xml"/><Relationship Id="rId80" Type="http://schemas.openxmlformats.org/officeDocument/2006/relationships/slide" Target="slides/slide71.xml"/><Relationship Id="rId82" Type="http://schemas.openxmlformats.org/officeDocument/2006/relationships/slide" Target="slides/slide73.xml"/><Relationship Id="rId81" Type="http://schemas.openxmlformats.org/officeDocument/2006/relationships/slide" Target="slides/slide72.xml"/><Relationship Id="rId1" Type="http://schemas.openxmlformats.org/officeDocument/2006/relationships/theme" Target="theme/theme1.xml"/><Relationship Id="rId2" Type="http://schemas.openxmlformats.org/officeDocument/2006/relationships/presProps" Target="presProps2.xml"/><Relationship Id="rId3" Type="http://schemas.openxmlformats.org/officeDocument/2006/relationships/slideMaster" Target="slideMasters/slideMaster1.xml"/><Relationship Id="rId149" Type="http://schemas.openxmlformats.org/officeDocument/2006/relationships/slide" Target="slides/slide140.xml"/><Relationship Id="rId4" Type="http://schemas.openxmlformats.org/officeDocument/2006/relationships/slideMaster" Target="slideMasters/slideMaster2.xml"/><Relationship Id="rId148" Type="http://schemas.openxmlformats.org/officeDocument/2006/relationships/slide" Target="slides/slide139.xml"/><Relationship Id="rId9" Type="http://schemas.openxmlformats.org/officeDocument/2006/relationships/notesMaster" Target="notesMasters/notesMaster1.xml"/><Relationship Id="rId143" Type="http://schemas.openxmlformats.org/officeDocument/2006/relationships/slide" Target="slides/slide134.xml"/><Relationship Id="rId142" Type="http://schemas.openxmlformats.org/officeDocument/2006/relationships/slide" Target="slides/slide133.xml"/><Relationship Id="rId141" Type="http://schemas.openxmlformats.org/officeDocument/2006/relationships/slide" Target="slides/slide132.xml"/><Relationship Id="rId140" Type="http://schemas.openxmlformats.org/officeDocument/2006/relationships/slide" Target="slides/slide131.xml"/><Relationship Id="rId5" Type="http://schemas.openxmlformats.org/officeDocument/2006/relationships/slideMaster" Target="slideMasters/slideMaster3.xml"/><Relationship Id="rId147" Type="http://schemas.openxmlformats.org/officeDocument/2006/relationships/slide" Target="slides/slide138.xml"/><Relationship Id="rId6" Type="http://schemas.openxmlformats.org/officeDocument/2006/relationships/slideMaster" Target="slideMasters/slideMaster4.xml"/><Relationship Id="rId146" Type="http://schemas.openxmlformats.org/officeDocument/2006/relationships/slide" Target="slides/slide137.xml"/><Relationship Id="rId7" Type="http://schemas.openxmlformats.org/officeDocument/2006/relationships/slideMaster" Target="slideMasters/slideMaster5.xml"/><Relationship Id="rId145" Type="http://schemas.openxmlformats.org/officeDocument/2006/relationships/slide" Target="slides/slide136.xml"/><Relationship Id="rId8" Type="http://schemas.openxmlformats.org/officeDocument/2006/relationships/slideMaster" Target="slideMasters/slideMaster6.xml"/><Relationship Id="rId144" Type="http://schemas.openxmlformats.org/officeDocument/2006/relationships/slide" Target="slides/slide135.xml"/><Relationship Id="rId73" Type="http://schemas.openxmlformats.org/officeDocument/2006/relationships/slide" Target="slides/slide64.xml"/><Relationship Id="rId72" Type="http://schemas.openxmlformats.org/officeDocument/2006/relationships/slide" Target="slides/slide63.xml"/><Relationship Id="rId75" Type="http://schemas.openxmlformats.org/officeDocument/2006/relationships/slide" Target="slides/slide66.xml"/><Relationship Id="rId74" Type="http://schemas.openxmlformats.org/officeDocument/2006/relationships/slide" Target="slides/slide65.xml"/><Relationship Id="rId77" Type="http://schemas.openxmlformats.org/officeDocument/2006/relationships/slide" Target="slides/slide68.xml"/><Relationship Id="rId76" Type="http://schemas.openxmlformats.org/officeDocument/2006/relationships/slide" Target="slides/slide67.xml"/><Relationship Id="rId79" Type="http://schemas.openxmlformats.org/officeDocument/2006/relationships/slide" Target="slides/slide70.xml"/><Relationship Id="rId78" Type="http://schemas.openxmlformats.org/officeDocument/2006/relationships/slide" Target="slides/slide69.xml"/><Relationship Id="rId71" Type="http://schemas.openxmlformats.org/officeDocument/2006/relationships/slide" Target="slides/slide62.xml"/><Relationship Id="rId70" Type="http://schemas.openxmlformats.org/officeDocument/2006/relationships/slide" Target="slides/slide61.xml"/><Relationship Id="rId139" Type="http://schemas.openxmlformats.org/officeDocument/2006/relationships/slide" Target="slides/slide130.xml"/><Relationship Id="rId138" Type="http://schemas.openxmlformats.org/officeDocument/2006/relationships/slide" Target="slides/slide129.xml"/><Relationship Id="rId137" Type="http://schemas.openxmlformats.org/officeDocument/2006/relationships/slide" Target="slides/slide128.xml"/><Relationship Id="rId132" Type="http://schemas.openxmlformats.org/officeDocument/2006/relationships/slide" Target="slides/slide123.xml"/><Relationship Id="rId131" Type="http://schemas.openxmlformats.org/officeDocument/2006/relationships/slide" Target="slides/slide122.xml"/><Relationship Id="rId130" Type="http://schemas.openxmlformats.org/officeDocument/2006/relationships/slide" Target="slides/slide121.xml"/><Relationship Id="rId136" Type="http://schemas.openxmlformats.org/officeDocument/2006/relationships/slide" Target="slides/slide127.xml"/><Relationship Id="rId135" Type="http://schemas.openxmlformats.org/officeDocument/2006/relationships/slide" Target="slides/slide126.xml"/><Relationship Id="rId134" Type="http://schemas.openxmlformats.org/officeDocument/2006/relationships/slide" Target="slides/slide125.xml"/><Relationship Id="rId133" Type="http://schemas.openxmlformats.org/officeDocument/2006/relationships/slide" Target="slides/slide124.xml"/><Relationship Id="rId62" Type="http://schemas.openxmlformats.org/officeDocument/2006/relationships/slide" Target="slides/slide53.xml"/><Relationship Id="rId61" Type="http://schemas.openxmlformats.org/officeDocument/2006/relationships/slide" Target="slides/slide52.xml"/><Relationship Id="rId64" Type="http://schemas.openxmlformats.org/officeDocument/2006/relationships/slide" Target="slides/slide55.xml"/><Relationship Id="rId63" Type="http://schemas.openxmlformats.org/officeDocument/2006/relationships/slide" Target="slides/slide54.xml"/><Relationship Id="rId66" Type="http://schemas.openxmlformats.org/officeDocument/2006/relationships/slide" Target="slides/slide57.xml"/><Relationship Id="rId172" Type="http://schemas.openxmlformats.org/officeDocument/2006/relationships/slide" Target="slides/slide163.xml"/><Relationship Id="rId65" Type="http://schemas.openxmlformats.org/officeDocument/2006/relationships/slide" Target="slides/slide56.xml"/><Relationship Id="rId171" Type="http://schemas.openxmlformats.org/officeDocument/2006/relationships/slide" Target="slides/slide162.xml"/><Relationship Id="rId68" Type="http://schemas.openxmlformats.org/officeDocument/2006/relationships/slide" Target="slides/slide59.xml"/><Relationship Id="rId170" Type="http://schemas.openxmlformats.org/officeDocument/2006/relationships/slide" Target="slides/slide161.xml"/><Relationship Id="rId67" Type="http://schemas.openxmlformats.org/officeDocument/2006/relationships/slide" Target="slides/slide58.xml"/><Relationship Id="rId60" Type="http://schemas.openxmlformats.org/officeDocument/2006/relationships/slide" Target="slides/slide51.xml"/><Relationship Id="rId165" Type="http://schemas.openxmlformats.org/officeDocument/2006/relationships/slide" Target="slides/slide156.xml"/><Relationship Id="rId69" Type="http://schemas.openxmlformats.org/officeDocument/2006/relationships/slide" Target="slides/slide60.xml"/><Relationship Id="rId164" Type="http://schemas.openxmlformats.org/officeDocument/2006/relationships/slide" Target="slides/slide155.xml"/><Relationship Id="rId163" Type="http://schemas.openxmlformats.org/officeDocument/2006/relationships/slide" Target="slides/slide154.xml"/><Relationship Id="rId162" Type="http://schemas.openxmlformats.org/officeDocument/2006/relationships/slide" Target="slides/slide153.xml"/><Relationship Id="rId169" Type="http://schemas.openxmlformats.org/officeDocument/2006/relationships/slide" Target="slides/slide160.xml"/><Relationship Id="rId168" Type="http://schemas.openxmlformats.org/officeDocument/2006/relationships/slide" Target="slides/slide159.xml"/><Relationship Id="rId167" Type="http://schemas.openxmlformats.org/officeDocument/2006/relationships/slide" Target="slides/slide158.xml"/><Relationship Id="rId166" Type="http://schemas.openxmlformats.org/officeDocument/2006/relationships/slide" Target="slides/slide157.xml"/><Relationship Id="rId51" Type="http://schemas.openxmlformats.org/officeDocument/2006/relationships/slide" Target="slides/slide42.xml"/><Relationship Id="rId50" Type="http://schemas.openxmlformats.org/officeDocument/2006/relationships/slide" Target="slides/slide41.xml"/><Relationship Id="rId53" Type="http://schemas.openxmlformats.org/officeDocument/2006/relationships/slide" Target="slides/slide44.xml"/><Relationship Id="rId52" Type="http://schemas.openxmlformats.org/officeDocument/2006/relationships/slide" Target="slides/slide43.xml"/><Relationship Id="rId55" Type="http://schemas.openxmlformats.org/officeDocument/2006/relationships/slide" Target="slides/slide46.xml"/><Relationship Id="rId161" Type="http://schemas.openxmlformats.org/officeDocument/2006/relationships/slide" Target="slides/slide152.xml"/><Relationship Id="rId54" Type="http://schemas.openxmlformats.org/officeDocument/2006/relationships/slide" Target="slides/slide45.xml"/><Relationship Id="rId160" Type="http://schemas.openxmlformats.org/officeDocument/2006/relationships/slide" Target="slides/slide151.xml"/><Relationship Id="rId57" Type="http://schemas.openxmlformats.org/officeDocument/2006/relationships/slide" Target="slides/slide48.xml"/><Relationship Id="rId56" Type="http://schemas.openxmlformats.org/officeDocument/2006/relationships/slide" Target="slides/slide47.xml"/><Relationship Id="rId159" Type="http://schemas.openxmlformats.org/officeDocument/2006/relationships/slide" Target="slides/slide150.xml"/><Relationship Id="rId59" Type="http://schemas.openxmlformats.org/officeDocument/2006/relationships/slide" Target="slides/slide50.xml"/><Relationship Id="rId154" Type="http://schemas.openxmlformats.org/officeDocument/2006/relationships/slide" Target="slides/slide145.xml"/><Relationship Id="rId58" Type="http://schemas.openxmlformats.org/officeDocument/2006/relationships/slide" Target="slides/slide49.xml"/><Relationship Id="rId153" Type="http://schemas.openxmlformats.org/officeDocument/2006/relationships/slide" Target="slides/slide144.xml"/><Relationship Id="rId152" Type="http://schemas.openxmlformats.org/officeDocument/2006/relationships/slide" Target="slides/slide143.xml"/><Relationship Id="rId151" Type="http://schemas.openxmlformats.org/officeDocument/2006/relationships/slide" Target="slides/slide142.xml"/><Relationship Id="rId158" Type="http://schemas.openxmlformats.org/officeDocument/2006/relationships/slide" Target="slides/slide149.xml"/><Relationship Id="rId157" Type="http://schemas.openxmlformats.org/officeDocument/2006/relationships/slide" Target="slides/slide148.xml"/><Relationship Id="rId156" Type="http://schemas.openxmlformats.org/officeDocument/2006/relationships/slide" Target="slides/slide147.xml"/><Relationship Id="rId155" Type="http://schemas.openxmlformats.org/officeDocument/2006/relationships/slide" Target="slides/slide146.xml"/><Relationship Id="rId107" Type="http://schemas.openxmlformats.org/officeDocument/2006/relationships/slide" Target="slides/slide98.xml"/><Relationship Id="rId106" Type="http://schemas.openxmlformats.org/officeDocument/2006/relationships/slide" Target="slides/slide97.xml"/><Relationship Id="rId105" Type="http://schemas.openxmlformats.org/officeDocument/2006/relationships/slide" Target="slides/slide96.xml"/><Relationship Id="rId104" Type="http://schemas.openxmlformats.org/officeDocument/2006/relationships/slide" Target="slides/slide95.xml"/><Relationship Id="rId109" Type="http://schemas.openxmlformats.org/officeDocument/2006/relationships/slide" Target="slides/slide100.xml"/><Relationship Id="rId108" Type="http://schemas.openxmlformats.org/officeDocument/2006/relationships/slide" Target="slides/slide99.xml"/><Relationship Id="rId103" Type="http://schemas.openxmlformats.org/officeDocument/2006/relationships/slide" Target="slides/slide94.xml"/><Relationship Id="rId102" Type="http://schemas.openxmlformats.org/officeDocument/2006/relationships/slide" Target="slides/slide93.xml"/><Relationship Id="rId101" Type="http://schemas.openxmlformats.org/officeDocument/2006/relationships/slide" Target="slides/slide92.xml"/><Relationship Id="rId100" Type="http://schemas.openxmlformats.org/officeDocument/2006/relationships/slide" Target="slides/slide91.xml"/><Relationship Id="rId215" Type="http://schemas.openxmlformats.org/officeDocument/2006/relationships/tags" Target="tags/tag3.xml"/><Relationship Id="rId214" Type="http://schemas.openxmlformats.org/officeDocument/2006/relationships/slide" Target="slides/slide205.xml"/><Relationship Id="rId213" Type="http://schemas.openxmlformats.org/officeDocument/2006/relationships/slide" Target="slides/slide204.xml"/><Relationship Id="rId212" Type="http://schemas.openxmlformats.org/officeDocument/2006/relationships/slide" Target="slides/slide203.xml"/><Relationship Id="rId211" Type="http://schemas.openxmlformats.org/officeDocument/2006/relationships/slide" Target="slides/slide202.xml"/><Relationship Id="rId210" Type="http://schemas.openxmlformats.org/officeDocument/2006/relationships/slide" Target="slides/slide201.xml"/><Relationship Id="rId129" Type="http://schemas.openxmlformats.org/officeDocument/2006/relationships/slide" Target="slides/slide120.xml"/><Relationship Id="rId128" Type="http://schemas.openxmlformats.org/officeDocument/2006/relationships/slide" Target="slides/slide119.xml"/><Relationship Id="rId127" Type="http://schemas.openxmlformats.org/officeDocument/2006/relationships/slide" Target="slides/slide118.xml"/><Relationship Id="rId126" Type="http://schemas.openxmlformats.org/officeDocument/2006/relationships/slide" Target="slides/slide117.xml"/><Relationship Id="rId121" Type="http://schemas.openxmlformats.org/officeDocument/2006/relationships/slide" Target="slides/slide112.xml"/><Relationship Id="rId120" Type="http://schemas.openxmlformats.org/officeDocument/2006/relationships/slide" Target="slides/slide111.xml"/><Relationship Id="rId125" Type="http://schemas.openxmlformats.org/officeDocument/2006/relationships/slide" Target="slides/slide116.xml"/><Relationship Id="rId124" Type="http://schemas.openxmlformats.org/officeDocument/2006/relationships/slide" Target="slides/slide115.xml"/><Relationship Id="rId123" Type="http://schemas.openxmlformats.org/officeDocument/2006/relationships/slide" Target="slides/slide114.xml"/><Relationship Id="rId122" Type="http://schemas.openxmlformats.org/officeDocument/2006/relationships/slide" Target="slides/slide113.xml"/><Relationship Id="rId95" Type="http://schemas.openxmlformats.org/officeDocument/2006/relationships/slide" Target="slides/slide86.xml"/><Relationship Id="rId94" Type="http://schemas.openxmlformats.org/officeDocument/2006/relationships/slide" Target="slides/slide85.xml"/><Relationship Id="rId97" Type="http://schemas.openxmlformats.org/officeDocument/2006/relationships/slide" Target="slides/slide88.xml"/><Relationship Id="rId96" Type="http://schemas.openxmlformats.org/officeDocument/2006/relationships/slide" Target="slides/slide87.xml"/><Relationship Id="rId99" Type="http://schemas.openxmlformats.org/officeDocument/2006/relationships/slide" Target="slides/slide90.xml"/><Relationship Id="rId98" Type="http://schemas.openxmlformats.org/officeDocument/2006/relationships/slide" Target="slides/slide89.xml"/><Relationship Id="rId91" Type="http://schemas.openxmlformats.org/officeDocument/2006/relationships/slide" Target="slides/slide82.xml"/><Relationship Id="rId90" Type="http://schemas.openxmlformats.org/officeDocument/2006/relationships/slide" Target="slides/slide81.xml"/><Relationship Id="rId93" Type="http://schemas.openxmlformats.org/officeDocument/2006/relationships/slide" Target="slides/slide84.xml"/><Relationship Id="rId92" Type="http://schemas.openxmlformats.org/officeDocument/2006/relationships/slide" Target="slides/slide83.xml"/><Relationship Id="rId118" Type="http://schemas.openxmlformats.org/officeDocument/2006/relationships/slide" Target="slides/slide109.xml"/><Relationship Id="rId117" Type="http://schemas.openxmlformats.org/officeDocument/2006/relationships/slide" Target="slides/slide108.xml"/><Relationship Id="rId116" Type="http://schemas.openxmlformats.org/officeDocument/2006/relationships/slide" Target="slides/slide107.xml"/><Relationship Id="rId115" Type="http://schemas.openxmlformats.org/officeDocument/2006/relationships/slide" Target="slides/slide106.xml"/><Relationship Id="rId119" Type="http://schemas.openxmlformats.org/officeDocument/2006/relationships/slide" Target="slides/slide110.xml"/><Relationship Id="rId110" Type="http://schemas.openxmlformats.org/officeDocument/2006/relationships/slide" Target="slides/slide101.xml"/><Relationship Id="rId114" Type="http://schemas.openxmlformats.org/officeDocument/2006/relationships/slide" Target="slides/slide105.xml"/><Relationship Id="rId113" Type="http://schemas.openxmlformats.org/officeDocument/2006/relationships/slide" Target="slides/slide104.xml"/><Relationship Id="rId112" Type="http://schemas.openxmlformats.org/officeDocument/2006/relationships/slide" Target="slides/slide103.xml"/><Relationship Id="rId111" Type="http://schemas.openxmlformats.org/officeDocument/2006/relationships/slide" Target="slides/slide102.xml"/><Relationship Id="rId206" Type="http://schemas.openxmlformats.org/officeDocument/2006/relationships/slide" Target="slides/slide197.xml"/><Relationship Id="rId205" Type="http://schemas.openxmlformats.org/officeDocument/2006/relationships/slide" Target="slides/slide196.xml"/><Relationship Id="rId204" Type="http://schemas.openxmlformats.org/officeDocument/2006/relationships/slide" Target="slides/slide195.xml"/><Relationship Id="rId203" Type="http://schemas.openxmlformats.org/officeDocument/2006/relationships/slide" Target="slides/slide194.xml"/><Relationship Id="rId209" Type="http://schemas.openxmlformats.org/officeDocument/2006/relationships/slide" Target="slides/slide200.xml"/><Relationship Id="rId208" Type="http://schemas.openxmlformats.org/officeDocument/2006/relationships/slide" Target="slides/slide199.xml"/><Relationship Id="rId207" Type="http://schemas.openxmlformats.org/officeDocument/2006/relationships/slide" Target="slides/slide198.xml"/><Relationship Id="rId202" Type="http://schemas.openxmlformats.org/officeDocument/2006/relationships/slide" Target="slides/slide193.xml"/><Relationship Id="rId201" Type="http://schemas.openxmlformats.org/officeDocument/2006/relationships/slide" Target="slides/slide192.xml"/><Relationship Id="rId200" Type="http://schemas.openxmlformats.org/officeDocument/2006/relationships/slide" Target="slides/slide19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E1CDCF5-72F5-4F8F-B967-52BAF63B3984}"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pPr rtl="1"/>
          <a:endParaRPr lang="ar-IQ"/>
        </a:p>
      </dgm:t>
    </dgm:pt>
    <dgm:pt modelId="{14A6A023-34F0-4F22-9627-6A0D6B15434F}">
      <dgm:prSet phldrT="[Text]" custT="1">
        <dgm:style>
          <a:lnRef idx="2">
            <a:schemeClr val="accent1"/>
          </a:lnRef>
          <a:fillRef idx="1">
            <a:schemeClr val="lt1"/>
          </a:fillRef>
          <a:effectRef idx="0">
            <a:schemeClr val="accent1"/>
          </a:effectRef>
          <a:fontRef idx="minor">
            <a:schemeClr val="dk1"/>
          </a:fontRef>
        </dgm:style>
      </dgm:prSet>
      <dgm:spPr/>
      <dgm:t>
        <a:bodyPr/>
        <a:lstStyle/>
        <a:p>
          <a:pPr rtl="1"/>
          <a:r>
            <a:rPr lang="en-US" sz="2000" b="1" dirty="0" err="1">
              <a:solidFill>
                <a:srgbClr val="0070C0"/>
              </a:solidFill>
            </a:rPr>
            <a:t>NanoSensors</a:t>
          </a:r>
          <a:endParaRPr lang="ar-IQ" sz="2000" b="1" dirty="0">
            <a:solidFill>
              <a:srgbClr val="0070C0"/>
            </a:solidFill>
          </a:endParaRPr>
        </a:p>
      </dgm:t>
    </dgm:pt>
    <dgm:pt modelId="{115EE4F5-15F0-4592-9A8B-5F7D09C20B30}" type="parTrans" cxnId="{315363CD-5723-4FFF-AF6E-AF319A25B191}">
      <dgm:prSet/>
      <dgm:spPr/>
      <dgm:t>
        <a:bodyPr/>
        <a:lstStyle/>
        <a:p>
          <a:pPr rtl="1"/>
          <a:endParaRPr lang="ar-IQ"/>
        </a:p>
      </dgm:t>
    </dgm:pt>
    <dgm:pt modelId="{3D6D7372-8D8F-44FD-84B1-9ADD861261F6}" type="sibTrans" cxnId="{315363CD-5723-4FFF-AF6E-AF319A25B191}">
      <dgm:prSet/>
      <dgm:spPr/>
      <dgm:t>
        <a:bodyPr/>
        <a:lstStyle/>
        <a:p>
          <a:pPr rtl="1"/>
          <a:endParaRPr lang="ar-IQ"/>
        </a:p>
      </dgm:t>
    </dgm:pt>
    <dgm:pt modelId="{5F567A28-44E3-41C5-A554-D414BF3F78C6}">
      <dgm:prSet phldrT="[Text]" custT="1">
        <dgm:style>
          <a:lnRef idx="2">
            <a:schemeClr val="accent1"/>
          </a:lnRef>
          <a:fillRef idx="1">
            <a:schemeClr val="lt1"/>
          </a:fillRef>
          <a:effectRef idx="0">
            <a:schemeClr val="accent1"/>
          </a:effectRef>
          <a:fontRef idx="minor">
            <a:schemeClr val="dk1"/>
          </a:fontRef>
        </dgm:style>
      </dgm:prSet>
      <dgm:spPr/>
      <dgm:t>
        <a:bodyPr/>
        <a:lstStyle/>
        <a:p>
          <a:pPr rtl="1"/>
          <a:r>
            <a:rPr lang="en-US" sz="2000" b="1" dirty="0">
              <a:solidFill>
                <a:srgbClr val="0070C0"/>
              </a:solidFill>
            </a:rPr>
            <a:t>Optical Nanosensors</a:t>
          </a:r>
          <a:endParaRPr lang="ar-IQ" sz="2000" b="1" dirty="0">
            <a:solidFill>
              <a:srgbClr val="0070C0"/>
            </a:solidFill>
          </a:endParaRPr>
        </a:p>
      </dgm:t>
    </dgm:pt>
    <dgm:pt modelId="{AC6495EE-B89A-489B-B3A0-5C98D10697ED}" type="parTrans" cxnId="{CE97B3B5-CED3-4FF5-BDAB-DD4824E37450}">
      <dgm:prSet>
        <dgm:style>
          <a:lnRef idx="2">
            <a:schemeClr val="accent1"/>
          </a:lnRef>
          <a:fillRef idx="1">
            <a:schemeClr val="lt1"/>
          </a:fillRef>
          <a:effectRef idx="0">
            <a:schemeClr val="accent1"/>
          </a:effectRef>
          <a:fontRef idx="minor">
            <a:schemeClr val="dk1"/>
          </a:fontRef>
        </dgm:style>
      </dgm:prSet>
      <dgm:spPr/>
      <dgm:t>
        <a:bodyPr/>
        <a:lstStyle/>
        <a:p>
          <a:pPr rtl="1"/>
          <a:endParaRPr lang="ar-IQ" sz="2400" b="1">
            <a:solidFill>
              <a:srgbClr val="0070C0"/>
            </a:solidFill>
          </a:endParaRPr>
        </a:p>
      </dgm:t>
    </dgm:pt>
    <dgm:pt modelId="{9179846B-9900-4799-A4E6-A7CEB03925A8}" type="sibTrans" cxnId="{CE97B3B5-CED3-4FF5-BDAB-DD4824E37450}">
      <dgm:prSet/>
      <dgm:spPr/>
      <dgm:t>
        <a:bodyPr/>
        <a:lstStyle/>
        <a:p>
          <a:pPr rtl="1"/>
          <a:endParaRPr lang="ar-IQ"/>
        </a:p>
      </dgm:t>
    </dgm:pt>
    <dgm:pt modelId="{42F59AC0-B2B1-4185-B47C-92F421247AAC}">
      <dgm:prSet phldrT="[Text]" custT="1">
        <dgm:style>
          <a:lnRef idx="2">
            <a:schemeClr val="accent1"/>
          </a:lnRef>
          <a:fillRef idx="1">
            <a:schemeClr val="lt1"/>
          </a:fillRef>
          <a:effectRef idx="0">
            <a:schemeClr val="accent1"/>
          </a:effectRef>
          <a:fontRef idx="minor">
            <a:schemeClr val="dk1"/>
          </a:fontRef>
        </dgm:style>
      </dgm:prSet>
      <dgm:spPr/>
      <dgm:t>
        <a:bodyPr/>
        <a:lstStyle/>
        <a:p>
          <a:pPr rtl="1"/>
          <a:r>
            <a:rPr lang="en-US" sz="2000" b="1" dirty="0">
              <a:solidFill>
                <a:srgbClr val="0070C0"/>
              </a:solidFill>
            </a:rPr>
            <a:t>Chemical Nanosensors</a:t>
          </a:r>
          <a:endParaRPr lang="ar-IQ" sz="2000" b="1" dirty="0">
            <a:solidFill>
              <a:srgbClr val="0070C0"/>
            </a:solidFill>
          </a:endParaRPr>
        </a:p>
      </dgm:t>
    </dgm:pt>
    <dgm:pt modelId="{57494E7A-7437-474C-98FC-107FC8983239}" type="parTrans" cxnId="{A7172129-58AA-4DDE-BE05-33AB446A5233}">
      <dgm:prSet>
        <dgm:style>
          <a:lnRef idx="2">
            <a:schemeClr val="accent1"/>
          </a:lnRef>
          <a:fillRef idx="1">
            <a:schemeClr val="lt1"/>
          </a:fillRef>
          <a:effectRef idx="0">
            <a:schemeClr val="accent1"/>
          </a:effectRef>
          <a:fontRef idx="minor">
            <a:schemeClr val="dk1"/>
          </a:fontRef>
        </dgm:style>
      </dgm:prSet>
      <dgm:spPr/>
      <dgm:t>
        <a:bodyPr/>
        <a:lstStyle/>
        <a:p>
          <a:pPr rtl="1"/>
          <a:endParaRPr lang="ar-IQ" sz="2400" b="1">
            <a:solidFill>
              <a:srgbClr val="0070C0"/>
            </a:solidFill>
          </a:endParaRPr>
        </a:p>
      </dgm:t>
    </dgm:pt>
    <dgm:pt modelId="{8608A2A4-BCB2-44B3-986F-A135157F5E61}" type="sibTrans" cxnId="{A7172129-58AA-4DDE-BE05-33AB446A5233}">
      <dgm:prSet/>
      <dgm:spPr/>
      <dgm:t>
        <a:bodyPr/>
        <a:lstStyle/>
        <a:p>
          <a:pPr rtl="1"/>
          <a:endParaRPr lang="ar-IQ"/>
        </a:p>
      </dgm:t>
    </dgm:pt>
    <dgm:pt modelId="{E56D7182-6985-475E-B762-633E9FE736C3}">
      <dgm:prSet phldrT="[Text]" custT="1">
        <dgm:style>
          <a:lnRef idx="2">
            <a:schemeClr val="accent1"/>
          </a:lnRef>
          <a:fillRef idx="1">
            <a:schemeClr val="lt1"/>
          </a:fillRef>
          <a:effectRef idx="0">
            <a:schemeClr val="accent1"/>
          </a:effectRef>
          <a:fontRef idx="minor">
            <a:schemeClr val="dk1"/>
          </a:fontRef>
        </dgm:style>
      </dgm:prSet>
      <dgm:spPr/>
      <dgm:t>
        <a:bodyPr/>
        <a:lstStyle/>
        <a:p>
          <a:pPr rtl="1"/>
          <a:r>
            <a:rPr lang="en-US" sz="2000" b="1" dirty="0">
              <a:solidFill>
                <a:srgbClr val="0070C0"/>
              </a:solidFill>
            </a:rPr>
            <a:t>Physical Nanosensors</a:t>
          </a:r>
          <a:endParaRPr lang="ar-IQ" sz="2000" b="1" dirty="0">
            <a:solidFill>
              <a:srgbClr val="0070C0"/>
            </a:solidFill>
          </a:endParaRPr>
        </a:p>
      </dgm:t>
    </dgm:pt>
    <dgm:pt modelId="{830474E9-92AE-4C00-8F71-7F880CDDA9A5}" type="parTrans" cxnId="{E8E691C0-1365-450C-B827-1893AEDF1ED9}">
      <dgm:prSet>
        <dgm:style>
          <a:lnRef idx="2">
            <a:schemeClr val="accent1"/>
          </a:lnRef>
          <a:fillRef idx="1">
            <a:schemeClr val="lt1"/>
          </a:fillRef>
          <a:effectRef idx="0">
            <a:schemeClr val="accent1"/>
          </a:effectRef>
          <a:fontRef idx="minor">
            <a:schemeClr val="dk1"/>
          </a:fontRef>
        </dgm:style>
      </dgm:prSet>
      <dgm:spPr/>
      <dgm:t>
        <a:bodyPr/>
        <a:lstStyle/>
        <a:p>
          <a:pPr rtl="1"/>
          <a:endParaRPr lang="ar-IQ" sz="2400" b="1">
            <a:solidFill>
              <a:srgbClr val="0070C0"/>
            </a:solidFill>
          </a:endParaRPr>
        </a:p>
      </dgm:t>
    </dgm:pt>
    <dgm:pt modelId="{7E10C7C0-8506-47EE-BA04-16AE46DD482B}" type="sibTrans" cxnId="{E8E691C0-1365-450C-B827-1893AEDF1ED9}">
      <dgm:prSet/>
      <dgm:spPr/>
      <dgm:t>
        <a:bodyPr/>
        <a:lstStyle/>
        <a:p>
          <a:pPr rtl="1"/>
          <a:endParaRPr lang="ar-IQ"/>
        </a:p>
      </dgm:t>
    </dgm:pt>
    <dgm:pt modelId="{95C4A381-EB09-4997-AA80-14F33D44C59F}">
      <dgm:prSet phldrT="[Text]" custT="1">
        <dgm:style>
          <a:lnRef idx="2">
            <a:schemeClr val="accent1"/>
          </a:lnRef>
          <a:fillRef idx="1">
            <a:schemeClr val="lt1"/>
          </a:fillRef>
          <a:effectRef idx="0">
            <a:schemeClr val="accent1"/>
          </a:effectRef>
          <a:fontRef idx="minor">
            <a:schemeClr val="dk1"/>
          </a:fontRef>
        </dgm:style>
      </dgm:prSet>
      <dgm:spPr/>
      <dgm:t>
        <a:bodyPr/>
        <a:lstStyle/>
        <a:p>
          <a:pPr rtl="1"/>
          <a:r>
            <a:rPr lang="en-US" sz="2000" b="1" dirty="0">
              <a:solidFill>
                <a:srgbClr val="0070C0"/>
              </a:solidFill>
            </a:rPr>
            <a:t>Biological Nanosensors</a:t>
          </a:r>
          <a:endParaRPr lang="ar-IQ" sz="2000" b="1" dirty="0">
            <a:solidFill>
              <a:srgbClr val="0070C0"/>
            </a:solidFill>
          </a:endParaRPr>
        </a:p>
      </dgm:t>
    </dgm:pt>
    <dgm:pt modelId="{8B80D86E-2E98-4F2A-9450-503625BC5FF0}" type="parTrans" cxnId="{BF94C1E2-07DF-452B-8B5A-1B4E5D5B2894}">
      <dgm:prSet>
        <dgm:style>
          <a:lnRef idx="2">
            <a:schemeClr val="accent1"/>
          </a:lnRef>
          <a:fillRef idx="1">
            <a:schemeClr val="lt1"/>
          </a:fillRef>
          <a:effectRef idx="0">
            <a:schemeClr val="accent1"/>
          </a:effectRef>
          <a:fontRef idx="minor">
            <a:schemeClr val="dk1"/>
          </a:fontRef>
        </dgm:style>
      </dgm:prSet>
      <dgm:spPr/>
      <dgm:t>
        <a:bodyPr/>
        <a:lstStyle/>
        <a:p>
          <a:pPr rtl="1"/>
          <a:endParaRPr lang="ar-IQ" sz="2400" b="1">
            <a:solidFill>
              <a:srgbClr val="0070C0"/>
            </a:solidFill>
          </a:endParaRPr>
        </a:p>
      </dgm:t>
    </dgm:pt>
    <dgm:pt modelId="{725CDDAD-B54D-4B67-A79A-6DAD2BD42E82}" type="sibTrans" cxnId="{BF94C1E2-07DF-452B-8B5A-1B4E5D5B2894}">
      <dgm:prSet/>
      <dgm:spPr/>
      <dgm:t>
        <a:bodyPr/>
        <a:lstStyle/>
        <a:p>
          <a:pPr rtl="1"/>
          <a:endParaRPr lang="ar-IQ"/>
        </a:p>
      </dgm:t>
    </dgm:pt>
    <dgm:pt modelId="{393EA2DE-DCB1-417E-950C-926F384919B6}">
      <dgm:prSet custT="1">
        <dgm:style>
          <a:lnRef idx="2">
            <a:schemeClr val="accent1"/>
          </a:lnRef>
          <a:fillRef idx="1">
            <a:schemeClr val="lt1"/>
          </a:fillRef>
          <a:effectRef idx="0">
            <a:schemeClr val="accent1"/>
          </a:effectRef>
          <a:fontRef idx="minor">
            <a:schemeClr val="dk1"/>
          </a:fontRef>
        </dgm:style>
      </dgm:prSet>
      <dgm:spPr/>
      <dgm:t>
        <a:bodyPr/>
        <a:lstStyle/>
        <a:p>
          <a:pPr rtl="1"/>
          <a:r>
            <a:rPr lang="en-US" sz="2000" b="1" dirty="0">
              <a:solidFill>
                <a:srgbClr val="0070C0"/>
              </a:solidFill>
            </a:rPr>
            <a:t>Proximity Nanosensors</a:t>
          </a:r>
          <a:endParaRPr lang="ar-IQ" sz="2000" b="1" dirty="0">
            <a:solidFill>
              <a:srgbClr val="0070C0"/>
            </a:solidFill>
          </a:endParaRPr>
        </a:p>
      </dgm:t>
    </dgm:pt>
    <dgm:pt modelId="{6AE93E30-09B9-4342-AF1B-604D991B9A26}" type="parTrans" cxnId="{2240309E-E264-43D4-8436-83B00CF63E11}">
      <dgm:prSet>
        <dgm:style>
          <a:lnRef idx="2">
            <a:schemeClr val="accent1"/>
          </a:lnRef>
          <a:fillRef idx="1">
            <a:schemeClr val="lt1"/>
          </a:fillRef>
          <a:effectRef idx="0">
            <a:schemeClr val="accent1"/>
          </a:effectRef>
          <a:fontRef idx="minor">
            <a:schemeClr val="dk1"/>
          </a:fontRef>
        </dgm:style>
      </dgm:prSet>
      <dgm:spPr/>
      <dgm:t>
        <a:bodyPr/>
        <a:lstStyle/>
        <a:p>
          <a:pPr rtl="1"/>
          <a:endParaRPr lang="ar-IQ" sz="2400" b="1">
            <a:solidFill>
              <a:srgbClr val="0070C0"/>
            </a:solidFill>
          </a:endParaRPr>
        </a:p>
      </dgm:t>
    </dgm:pt>
    <dgm:pt modelId="{3C57BDFA-45C9-4A93-BC7C-6A6DA61E6843}" type="sibTrans" cxnId="{2240309E-E264-43D4-8436-83B00CF63E11}">
      <dgm:prSet/>
      <dgm:spPr/>
      <dgm:t>
        <a:bodyPr/>
        <a:lstStyle/>
        <a:p>
          <a:pPr rtl="1"/>
          <a:endParaRPr lang="ar-IQ"/>
        </a:p>
      </dgm:t>
    </dgm:pt>
    <dgm:pt modelId="{180F8255-9C90-483F-87CC-F9FC71FDF65B}">
      <dgm:prSet custT="1">
        <dgm:style>
          <a:lnRef idx="2">
            <a:schemeClr val="accent1"/>
          </a:lnRef>
          <a:fillRef idx="1">
            <a:schemeClr val="lt1"/>
          </a:fillRef>
          <a:effectRef idx="0">
            <a:schemeClr val="accent1"/>
          </a:effectRef>
          <a:fontRef idx="minor">
            <a:schemeClr val="dk1"/>
          </a:fontRef>
        </dgm:style>
      </dgm:prSet>
      <dgm:spPr/>
      <dgm:t>
        <a:bodyPr/>
        <a:lstStyle/>
        <a:p>
          <a:pPr rtl="1"/>
          <a:r>
            <a:rPr lang="en-US" sz="2000" b="1" dirty="0">
              <a:solidFill>
                <a:srgbClr val="0070C0"/>
              </a:solidFill>
            </a:rPr>
            <a:t>Ambient Light Nanosensors</a:t>
          </a:r>
          <a:endParaRPr lang="ar-IQ" sz="2000" b="1" dirty="0">
            <a:solidFill>
              <a:srgbClr val="0070C0"/>
            </a:solidFill>
          </a:endParaRPr>
        </a:p>
      </dgm:t>
    </dgm:pt>
    <dgm:pt modelId="{4C2708A9-2139-4A95-AE22-14797BA3F8CA}" type="parTrans" cxnId="{4E0E750D-32B8-4727-B89A-80375D0A6741}">
      <dgm:prSet>
        <dgm:style>
          <a:lnRef idx="2">
            <a:schemeClr val="accent1"/>
          </a:lnRef>
          <a:fillRef idx="1">
            <a:schemeClr val="lt1"/>
          </a:fillRef>
          <a:effectRef idx="0">
            <a:schemeClr val="accent1"/>
          </a:effectRef>
          <a:fontRef idx="minor">
            <a:schemeClr val="dk1"/>
          </a:fontRef>
        </dgm:style>
      </dgm:prSet>
      <dgm:spPr/>
      <dgm:t>
        <a:bodyPr/>
        <a:lstStyle/>
        <a:p>
          <a:pPr rtl="1"/>
          <a:endParaRPr lang="ar-IQ" sz="2400" b="1">
            <a:solidFill>
              <a:srgbClr val="0070C0"/>
            </a:solidFill>
          </a:endParaRPr>
        </a:p>
      </dgm:t>
    </dgm:pt>
    <dgm:pt modelId="{88CA8A56-3C94-495B-9741-60DB6198C51F}" type="sibTrans" cxnId="{4E0E750D-32B8-4727-B89A-80375D0A6741}">
      <dgm:prSet/>
      <dgm:spPr/>
      <dgm:t>
        <a:bodyPr/>
        <a:lstStyle/>
        <a:p>
          <a:pPr rtl="1"/>
          <a:endParaRPr lang="ar-IQ"/>
        </a:p>
      </dgm:t>
    </dgm:pt>
    <dgm:pt modelId="{65053698-6A61-46D4-A06B-43B0349C08DB}">
      <dgm:prSet custT="1">
        <dgm:style>
          <a:lnRef idx="2">
            <a:schemeClr val="accent1"/>
          </a:lnRef>
          <a:fillRef idx="1">
            <a:schemeClr val="lt1"/>
          </a:fillRef>
          <a:effectRef idx="0">
            <a:schemeClr val="accent1"/>
          </a:effectRef>
          <a:fontRef idx="minor">
            <a:schemeClr val="dk1"/>
          </a:fontRef>
        </dgm:style>
      </dgm:prSet>
      <dgm:spPr/>
      <dgm:t>
        <a:bodyPr/>
        <a:lstStyle/>
        <a:p>
          <a:pPr rtl="1"/>
          <a:r>
            <a:rPr lang="en-US" sz="2000" b="1" dirty="0">
              <a:solidFill>
                <a:srgbClr val="0070C0"/>
              </a:solidFill>
            </a:rPr>
            <a:t>Antibody/Antigen Interaction</a:t>
          </a:r>
          <a:endParaRPr lang="ar-IQ" sz="2000" b="1" dirty="0">
            <a:solidFill>
              <a:srgbClr val="0070C0"/>
            </a:solidFill>
          </a:endParaRPr>
        </a:p>
      </dgm:t>
    </dgm:pt>
    <dgm:pt modelId="{48518C0F-D9DC-44CD-BB62-A576903E6A91}" type="parTrans" cxnId="{CA94BB3D-D344-4E7A-8DA8-ED8C2EDC1AF0}">
      <dgm:prSet>
        <dgm:style>
          <a:lnRef idx="2">
            <a:schemeClr val="accent1"/>
          </a:lnRef>
          <a:fillRef idx="1">
            <a:schemeClr val="lt1"/>
          </a:fillRef>
          <a:effectRef idx="0">
            <a:schemeClr val="accent1"/>
          </a:effectRef>
          <a:fontRef idx="minor">
            <a:schemeClr val="dk1"/>
          </a:fontRef>
        </dgm:style>
      </dgm:prSet>
      <dgm:spPr/>
      <dgm:t>
        <a:bodyPr/>
        <a:lstStyle/>
        <a:p>
          <a:pPr rtl="1"/>
          <a:endParaRPr lang="ar-IQ" sz="2400" b="1">
            <a:solidFill>
              <a:srgbClr val="0070C0"/>
            </a:solidFill>
          </a:endParaRPr>
        </a:p>
      </dgm:t>
    </dgm:pt>
    <dgm:pt modelId="{ED7D071E-3AF9-41DD-AB3C-FE8FE3ABE892}" type="sibTrans" cxnId="{CA94BB3D-D344-4E7A-8DA8-ED8C2EDC1AF0}">
      <dgm:prSet/>
      <dgm:spPr/>
      <dgm:t>
        <a:bodyPr/>
        <a:lstStyle/>
        <a:p>
          <a:pPr rtl="1"/>
          <a:endParaRPr lang="ar-IQ"/>
        </a:p>
      </dgm:t>
    </dgm:pt>
    <dgm:pt modelId="{049B30B3-C2E7-4BD3-85AE-89AB32A3A338}">
      <dgm:prSet custT="1">
        <dgm:style>
          <a:lnRef idx="2">
            <a:schemeClr val="accent1"/>
          </a:lnRef>
          <a:fillRef idx="1">
            <a:schemeClr val="lt1"/>
          </a:fillRef>
          <a:effectRef idx="0">
            <a:schemeClr val="accent1"/>
          </a:effectRef>
          <a:fontRef idx="minor">
            <a:schemeClr val="dk1"/>
          </a:fontRef>
        </dgm:style>
      </dgm:prSet>
      <dgm:spPr/>
      <dgm:t>
        <a:bodyPr/>
        <a:lstStyle/>
        <a:p>
          <a:pPr rtl="1"/>
          <a:r>
            <a:rPr lang="en-US" sz="2000" b="1" dirty="0">
              <a:solidFill>
                <a:srgbClr val="0070C0"/>
              </a:solidFill>
            </a:rPr>
            <a:t>DNA Interaction</a:t>
          </a:r>
          <a:endParaRPr lang="ar-IQ" sz="2000" b="1" dirty="0">
            <a:solidFill>
              <a:srgbClr val="0070C0"/>
            </a:solidFill>
          </a:endParaRPr>
        </a:p>
      </dgm:t>
    </dgm:pt>
    <dgm:pt modelId="{1CBD1134-FBDD-4992-8111-0C52553A2A41}" type="parTrans" cxnId="{4B2B26CB-CA1D-4C86-9197-DE55303EB40E}">
      <dgm:prSet>
        <dgm:style>
          <a:lnRef idx="2">
            <a:schemeClr val="accent1"/>
          </a:lnRef>
          <a:fillRef idx="1">
            <a:schemeClr val="lt1"/>
          </a:fillRef>
          <a:effectRef idx="0">
            <a:schemeClr val="accent1"/>
          </a:effectRef>
          <a:fontRef idx="minor">
            <a:schemeClr val="dk1"/>
          </a:fontRef>
        </dgm:style>
      </dgm:prSet>
      <dgm:spPr/>
      <dgm:t>
        <a:bodyPr/>
        <a:lstStyle/>
        <a:p>
          <a:pPr rtl="1"/>
          <a:endParaRPr lang="ar-IQ" sz="2400" b="1">
            <a:solidFill>
              <a:srgbClr val="0070C0"/>
            </a:solidFill>
          </a:endParaRPr>
        </a:p>
      </dgm:t>
    </dgm:pt>
    <dgm:pt modelId="{702EA0BC-A69C-404D-8A3F-4CD0765271AB}" type="sibTrans" cxnId="{4B2B26CB-CA1D-4C86-9197-DE55303EB40E}">
      <dgm:prSet/>
      <dgm:spPr/>
      <dgm:t>
        <a:bodyPr/>
        <a:lstStyle/>
        <a:p>
          <a:pPr rtl="1"/>
          <a:endParaRPr lang="ar-IQ"/>
        </a:p>
      </dgm:t>
    </dgm:pt>
    <dgm:pt modelId="{AA40E7B7-295D-4CA2-902C-940D13CDCF92}">
      <dgm:prSet custT="1">
        <dgm:style>
          <a:lnRef idx="2">
            <a:schemeClr val="accent1"/>
          </a:lnRef>
          <a:fillRef idx="1">
            <a:schemeClr val="lt1"/>
          </a:fillRef>
          <a:effectRef idx="0">
            <a:schemeClr val="accent1"/>
          </a:effectRef>
          <a:fontRef idx="minor">
            <a:schemeClr val="dk1"/>
          </a:fontRef>
        </dgm:style>
      </dgm:prSet>
      <dgm:spPr/>
      <dgm:t>
        <a:bodyPr/>
        <a:lstStyle/>
        <a:p>
          <a:pPr rtl="1"/>
          <a:r>
            <a:rPr lang="en-US" sz="2000" b="1" dirty="0">
              <a:solidFill>
                <a:srgbClr val="0070C0"/>
              </a:solidFill>
            </a:rPr>
            <a:t>Enzymatic Interaction</a:t>
          </a:r>
          <a:endParaRPr lang="ar-IQ" sz="2000" b="1" dirty="0">
            <a:solidFill>
              <a:srgbClr val="0070C0"/>
            </a:solidFill>
          </a:endParaRPr>
        </a:p>
      </dgm:t>
    </dgm:pt>
    <dgm:pt modelId="{6F804DD3-A6AB-4137-AB6D-0841904F133D}" type="parTrans" cxnId="{38000EA3-1ECB-476F-80DF-BA084257BE4C}">
      <dgm:prSet>
        <dgm:style>
          <a:lnRef idx="2">
            <a:schemeClr val="accent1"/>
          </a:lnRef>
          <a:fillRef idx="1">
            <a:schemeClr val="lt1"/>
          </a:fillRef>
          <a:effectRef idx="0">
            <a:schemeClr val="accent1"/>
          </a:effectRef>
          <a:fontRef idx="minor">
            <a:schemeClr val="dk1"/>
          </a:fontRef>
        </dgm:style>
      </dgm:prSet>
      <dgm:spPr/>
      <dgm:t>
        <a:bodyPr/>
        <a:lstStyle/>
        <a:p>
          <a:pPr rtl="1"/>
          <a:endParaRPr lang="ar-IQ" sz="2400" b="1">
            <a:solidFill>
              <a:srgbClr val="0070C0"/>
            </a:solidFill>
          </a:endParaRPr>
        </a:p>
      </dgm:t>
    </dgm:pt>
    <dgm:pt modelId="{99BC3A8E-07F0-41F6-8B84-93726F82AB38}" type="sibTrans" cxnId="{38000EA3-1ECB-476F-80DF-BA084257BE4C}">
      <dgm:prSet/>
      <dgm:spPr/>
      <dgm:t>
        <a:bodyPr/>
        <a:lstStyle/>
        <a:p>
          <a:pPr rtl="1"/>
          <a:endParaRPr lang="ar-IQ"/>
        </a:p>
      </dgm:t>
    </dgm:pt>
    <dgm:pt modelId="{BC743AD8-99D1-4F16-9D60-C9FE434A8FD8}">
      <dgm:prSet custT="1">
        <dgm:style>
          <a:lnRef idx="2">
            <a:schemeClr val="accent1"/>
          </a:lnRef>
          <a:fillRef idx="1">
            <a:schemeClr val="lt1"/>
          </a:fillRef>
          <a:effectRef idx="0">
            <a:schemeClr val="accent1"/>
          </a:effectRef>
          <a:fontRef idx="minor">
            <a:schemeClr val="dk1"/>
          </a:fontRef>
        </dgm:style>
      </dgm:prSet>
      <dgm:spPr/>
      <dgm:t>
        <a:bodyPr/>
        <a:lstStyle/>
        <a:p>
          <a:pPr rtl="1"/>
          <a:r>
            <a:rPr lang="en-US" sz="2000" b="1" dirty="0">
              <a:solidFill>
                <a:srgbClr val="0070C0"/>
              </a:solidFill>
            </a:rPr>
            <a:t>Chemical Composition</a:t>
          </a:r>
          <a:endParaRPr lang="ar-IQ" sz="2000" b="1" dirty="0">
            <a:solidFill>
              <a:srgbClr val="0070C0"/>
            </a:solidFill>
          </a:endParaRPr>
        </a:p>
      </dgm:t>
    </dgm:pt>
    <dgm:pt modelId="{4A092EAD-90F8-4B40-ABB1-289691D7E575}" type="parTrans" cxnId="{77C4E092-B9D2-4F64-A3E9-0AA62E887C65}">
      <dgm:prSet>
        <dgm:style>
          <a:lnRef idx="2">
            <a:schemeClr val="accent1"/>
          </a:lnRef>
          <a:fillRef idx="1">
            <a:schemeClr val="lt1"/>
          </a:fillRef>
          <a:effectRef idx="0">
            <a:schemeClr val="accent1"/>
          </a:effectRef>
          <a:fontRef idx="minor">
            <a:schemeClr val="dk1"/>
          </a:fontRef>
        </dgm:style>
      </dgm:prSet>
      <dgm:spPr/>
      <dgm:t>
        <a:bodyPr/>
        <a:lstStyle/>
        <a:p>
          <a:pPr rtl="1"/>
          <a:endParaRPr lang="ar-IQ" sz="2400" b="1">
            <a:solidFill>
              <a:srgbClr val="0070C0"/>
            </a:solidFill>
          </a:endParaRPr>
        </a:p>
      </dgm:t>
    </dgm:pt>
    <dgm:pt modelId="{1EF63976-D674-40C0-B27F-03213D5A9551}" type="sibTrans" cxnId="{77C4E092-B9D2-4F64-A3E9-0AA62E887C65}">
      <dgm:prSet/>
      <dgm:spPr/>
      <dgm:t>
        <a:bodyPr/>
        <a:lstStyle/>
        <a:p>
          <a:pPr rtl="1"/>
          <a:endParaRPr lang="ar-IQ"/>
        </a:p>
      </dgm:t>
    </dgm:pt>
    <dgm:pt modelId="{3C3CE00F-4901-42F2-A33C-97E38973BC4A}">
      <dgm:prSet custT="1">
        <dgm:style>
          <a:lnRef idx="2">
            <a:schemeClr val="accent1"/>
          </a:lnRef>
          <a:fillRef idx="1">
            <a:schemeClr val="lt1"/>
          </a:fillRef>
          <a:effectRef idx="0">
            <a:schemeClr val="accent1"/>
          </a:effectRef>
          <a:fontRef idx="minor">
            <a:schemeClr val="dk1"/>
          </a:fontRef>
        </dgm:style>
      </dgm:prSet>
      <dgm:spPr/>
      <dgm:t>
        <a:bodyPr/>
        <a:lstStyle/>
        <a:p>
          <a:pPr rtl="1"/>
          <a:r>
            <a:rPr lang="en-US" sz="2000" b="1" dirty="0">
              <a:solidFill>
                <a:srgbClr val="0070C0"/>
              </a:solidFill>
            </a:rPr>
            <a:t>Molecular Concentration</a:t>
          </a:r>
          <a:endParaRPr lang="ar-IQ" sz="2000" b="1" dirty="0">
            <a:solidFill>
              <a:srgbClr val="0070C0"/>
            </a:solidFill>
          </a:endParaRPr>
        </a:p>
      </dgm:t>
    </dgm:pt>
    <dgm:pt modelId="{A13AAB06-3C36-4C90-9814-27C5361CEABA}" type="parTrans" cxnId="{609FFA0B-D5C6-40E5-B112-75C12C29993D}">
      <dgm:prSet>
        <dgm:style>
          <a:lnRef idx="2">
            <a:schemeClr val="accent1"/>
          </a:lnRef>
          <a:fillRef idx="1">
            <a:schemeClr val="lt1"/>
          </a:fillRef>
          <a:effectRef idx="0">
            <a:schemeClr val="accent1"/>
          </a:effectRef>
          <a:fontRef idx="minor">
            <a:schemeClr val="dk1"/>
          </a:fontRef>
        </dgm:style>
      </dgm:prSet>
      <dgm:spPr/>
      <dgm:t>
        <a:bodyPr/>
        <a:lstStyle/>
        <a:p>
          <a:pPr rtl="1"/>
          <a:endParaRPr lang="ar-IQ" sz="2400" b="1">
            <a:solidFill>
              <a:srgbClr val="0070C0"/>
            </a:solidFill>
          </a:endParaRPr>
        </a:p>
      </dgm:t>
    </dgm:pt>
    <dgm:pt modelId="{3C8FA47B-638B-454A-A5EE-59476CF7B000}" type="sibTrans" cxnId="{609FFA0B-D5C6-40E5-B112-75C12C29993D}">
      <dgm:prSet/>
      <dgm:spPr/>
      <dgm:t>
        <a:bodyPr/>
        <a:lstStyle/>
        <a:p>
          <a:pPr rtl="1"/>
          <a:endParaRPr lang="ar-IQ"/>
        </a:p>
      </dgm:t>
    </dgm:pt>
    <dgm:pt modelId="{2C35CD02-FBBA-41EA-92CB-75627480F4F8}">
      <dgm:prSet custT="1">
        <dgm:style>
          <a:lnRef idx="2">
            <a:schemeClr val="accent1"/>
          </a:lnRef>
          <a:fillRef idx="1">
            <a:schemeClr val="lt1"/>
          </a:fillRef>
          <a:effectRef idx="0">
            <a:schemeClr val="accent1"/>
          </a:effectRef>
          <a:fontRef idx="minor">
            <a:schemeClr val="dk1"/>
          </a:fontRef>
        </dgm:style>
      </dgm:prSet>
      <dgm:spPr/>
      <dgm:t>
        <a:bodyPr/>
        <a:lstStyle/>
        <a:p>
          <a:pPr rtl="1"/>
          <a:r>
            <a:rPr lang="en-US" sz="2000" b="1" dirty="0">
              <a:solidFill>
                <a:srgbClr val="0070C0"/>
              </a:solidFill>
            </a:rPr>
            <a:t>Pressure</a:t>
          </a:r>
          <a:endParaRPr lang="ar-IQ" sz="2000" b="1" dirty="0">
            <a:solidFill>
              <a:srgbClr val="0070C0"/>
            </a:solidFill>
          </a:endParaRPr>
        </a:p>
      </dgm:t>
    </dgm:pt>
    <dgm:pt modelId="{0910B84D-42B0-4D9F-9368-1716DE3D9E17}" type="parTrans" cxnId="{22346FBE-DC59-4F54-9AEE-E412E4501F25}">
      <dgm:prSet>
        <dgm:style>
          <a:lnRef idx="2">
            <a:schemeClr val="accent1"/>
          </a:lnRef>
          <a:fillRef idx="1">
            <a:schemeClr val="lt1"/>
          </a:fillRef>
          <a:effectRef idx="0">
            <a:schemeClr val="accent1"/>
          </a:effectRef>
          <a:fontRef idx="minor">
            <a:schemeClr val="dk1"/>
          </a:fontRef>
        </dgm:style>
      </dgm:prSet>
      <dgm:spPr/>
      <dgm:t>
        <a:bodyPr/>
        <a:lstStyle/>
        <a:p>
          <a:pPr rtl="1"/>
          <a:endParaRPr lang="ar-IQ" sz="2400" b="1">
            <a:solidFill>
              <a:srgbClr val="0070C0"/>
            </a:solidFill>
          </a:endParaRPr>
        </a:p>
      </dgm:t>
    </dgm:pt>
    <dgm:pt modelId="{0A5560D8-9A21-4BD6-A2AA-5AA9A0BF1782}" type="sibTrans" cxnId="{22346FBE-DC59-4F54-9AEE-E412E4501F25}">
      <dgm:prSet/>
      <dgm:spPr/>
      <dgm:t>
        <a:bodyPr/>
        <a:lstStyle/>
        <a:p>
          <a:pPr rtl="1"/>
          <a:endParaRPr lang="ar-IQ"/>
        </a:p>
      </dgm:t>
    </dgm:pt>
    <dgm:pt modelId="{1446618B-6248-410A-9798-A170E0B78500}">
      <dgm:prSet custT="1">
        <dgm:style>
          <a:lnRef idx="2">
            <a:schemeClr val="accent1"/>
          </a:lnRef>
          <a:fillRef idx="1">
            <a:schemeClr val="lt1"/>
          </a:fillRef>
          <a:effectRef idx="0">
            <a:schemeClr val="accent1"/>
          </a:effectRef>
          <a:fontRef idx="minor">
            <a:schemeClr val="dk1"/>
          </a:fontRef>
        </dgm:style>
      </dgm:prSet>
      <dgm:spPr/>
      <dgm:t>
        <a:bodyPr/>
        <a:lstStyle/>
        <a:p>
          <a:pPr rtl="1"/>
          <a:r>
            <a:rPr lang="en-US" sz="2000" b="1" dirty="0">
              <a:solidFill>
                <a:srgbClr val="0070C0"/>
              </a:solidFill>
            </a:rPr>
            <a:t>Force</a:t>
          </a:r>
          <a:endParaRPr lang="ar-IQ" sz="2000" b="1" dirty="0">
            <a:solidFill>
              <a:srgbClr val="0070C0"/>
            </a:solidFill>
          </a:endParaRPr>
        </a:p>
      </dgm:t>
    </dgm:pt>
    <dgm:pt modelId="{5A9113D3-EDBF-4564-B47F-0F64FBE6E159}" type="parTrans" cxnId="{0E1D6928-2403-4822-ABFF-3596F4CB3059}">
      <dgm:prSet>
        <dgm:style>
          <a:lnRef idx="2">
            <a:schemeClr val="accent1"/>
          </a:lnRef>
          <a:fillRef idx="1">
            <a:schemeClr val="lt1"/>
          </a:fillRef>
          <a:effectRef idx="0">
            <a:schemeClr val="accent1"/>
          </a:effectRef>
          <a:fontRef idx="minor">
            <a:schemeClr val="dk1"/>
          </a:fontRef>
        </dgm:style>
      </dgm:prSet>
      <dgm:spPr/>
      <dgm:t>
        <a:bodyPr/>
        <a:lstStyle/>
        <a:p>
          <a:pPr rtl="1"/>
          <a:endParaRPr lang="ar-IQ" sz="2400" b="1">
            <a:solidFill>
              <a:srgbClr val="0070C0"/>
            </a:solidFill>
          </a:endParaRPr>
        </a:p>
      </dgm:t>
    </dgm:pt>
    <dgm:pt modelId="{C05ADF00-7EBD-447A-8401-F955AA39CC0A}" type="sibTrans" cxnId="{0E1D6928-2403-4822-ABFF-3596F4CB3059}">
      <dgm:prSet/>
      <dgm:spPr/>
      <dgm:t>
        <a:bodyPr/>
        <a:lstStyle/>
        <a:p>
          <a:pPr rtl="1"/>
          <a:endParaRPr lang="ar-IQ"/>
        </a:p>
      </dgm:t>
    </dgm:pt>
    <dgm:pt modelId="{45C6C16C-B7C8-4BBD-A0AA-4C2BA0F7BE12}">
      <dgm:prSet custT="1">
        <dgm:style>
          <a:lnRef idx="2">
            <a:schemeClr val="accent1"/>
          </a:lnRef>
          <a:fillRef idx="1">
            <a:schemeClr val="lt1"/>
          </a:fillRef>
          <a:effectRef idx="0">
            <a:schemeClr val="accent1"/>
          </a:effectRef>
          <a:fontRef idx="minor">
            <a:schemeClr val="dk1"/>
          </a:fontRef>
        </dgm:style>
      </dgm:prSet>
      <dgm:spPr/>
      <dgm:t>
        <a:bodyPr/>
        <a:lstStyle/>
        <a:p>
          <a:pPr rtl="1"/>
          <a:r>
            <a:rPr lang="en-US" sz="2000" b="1" dirty="0">
              <a:solidFill>
                <a:srgbClr val="0070C0"/>
              </a:solidFill>
            </a:rPr>
            <a:t>Mass</a:t>
          </a:r>
          <a:endParaRPr lang="ar-IQ" sz="2000" b="1" dirty="0">
            <a:solidFill>
              <a:srgbClr val="0070C0"/>
            </a:solidFill>
          </a:endParaRPr>
        </a:p>
      </dgm:t>
    </dgm:pt>
    <dgm:pt modelId="{F68CDBBD-4C0D-4FCD-9F00-52673AB3AF02}" type="parTrans" cxnId="{FE3FE7B2-05C8-4C4A-9BB0-F48AFA393A05}">
      <dgm:prSet>
        <dgm:style>
          <a:lnRef idx="2">
            <a:schemeClr val="accent1"/>
          </a:lnRef>
          <a:fillRef idx="1">
            <a:schemeClr val="lt1"/>
          </a:fillRef>
          <a:effectRef idx="0">
            <a:schemeClr val="accent1"/>
          </a:effectRef>
          <a:fontRef idx="minor">
            <a:schemeClr val="dk1"/>
          </a:fontRef>
        </dgm:style>
      </dgm:prSet>
      <dgm:spPr/>
      <dgm:t>
        <a:bodyPr/>
        <a:lstStyle/>
        <a:p>
          <a:pPr rtl="1"/>
          <a:endParaRPr lang="ar-IQ" sz="2400" b="1">
            <a:solidFill>
              <a:srgbClr val="0070C0"/>
            </a:solidFill>
          </a:endParaRPr>
        </a:p>
      </dgm:t>
    </dgm:pt>
    <dgm:pt modelId="{3EC4FA06-7EED-41FD-8D9C-D5F365354B74}" type="sibTrans" cxnId="{FE3FE7B2-05C8-4C4A-9BB0-F48AFA393A05}">
      <dgm:prSet/>
      <dgm:spPr/>
      <dgm:t>
        <a:bodyPr/>
        <a:lstStyle/>
        <a:p>
          <a:pPr rtl="1"/>
          <a:endParaRPr lang="ar-IQ"/>
        </a:p>
      </dgm:t>
    </dgm:pt>
    <dgm:pt modelId="{CB259A0F-4349-4FE6-BE6D-89D5E3399C0E}">
      <dgm:prSet custT="1">
        <dgm:style>
          <a:lnRef idx="2">
            <a:schemeClr val="accent1"/>
          </a:lnRef>
          <a:fillRef idx="1">
            <a:schemeClr val="lt1"/>
          </a:fillRef>
          <a:effectRef idx="0">
            <a:schemeClr val="accent1"/>
          </a:effectRef>
          <a:fontRef idx="minor">
            <a:schemeClr val="dk1"/>
          </a:fontRef>
        </dgm:style>
      </dgm:prSet>
      <dgm:spPr/>
      <dgm:t>
        <a:bodyPr/>
        <a:lstStyle/>
        <a:p>
          <a:pPr rtl="1"/>
          <a:r>
            <a:rPr lang="en-US" sz="2000" b="1" dirty="0">
              <a:solidFill>
                <a:srgbClr val="0070C0"/>
              </a:solidFill>
            </a:rPr>
            <a:t>Displacement</a:t>
          </a:r>
          <a:endParaRPr lang="ar-IQ" sz="2000" b="1" dirty="0">
            <a:solidFill>
              <a:srgbClr val="0070C0"/>
            </a:solidFill>
          </a:endParaRPr>
        </a:p>
      </dgm:t>
    </dgm:pt>
    <dgm:pt modelId="{2495EEF2-563F-4753-94D7-D643FBE4DF68}" type="parTrans" cxnId="{7A851A5D-1D5E-49B5-9104-F41ED5378DAE}">
      <dgm:prSet>
        <dgm:style>
          <a:lnRef idx="2">
            <a:schemeClr val="accent1"/>
          </a:lnRef>
          <a:fillRef idx="1">
            <a:schemeClr val="lt1"/>
          </a:fillRef>
          <a:effectRef idx="0">
            <a:schemeClr val="accent1"/>
          </a:effectRef>
          <a:fontRef idx="minor">
            <a:schemeClr val="dk1"/>
          </a:fontRef>
        </dgm:style>
      </dgm:prSet>
      <dgm:spPr/>
      <dgm:t>
        <a:bodyPr/>
        <a:lstStyle/>
        <a:p>
          <a:pPr rtl="1"/>
          <a:endParaRPr lang="ar-IQ" sz="2400" b="1">
            <a:solidFill>
              <a:srgbClr val="0070C0"/>
            </a:solidFill>
          </a:endParaRPr>
        </a:p>
      </dgm:t>
    </dgm:pt>
    <dgm:pt modelId="{54FF455B-B4D5-4BE8-BBC1-E855AFE24374}" type="sibTrans" cxnId="{7A851A5D-1D5E-49B5-9104-F41ED5378DAE}">
      <dgm:prSet/>
      <dgm:spPr/>
      <dgm:t>
        <a:bodyPr/>
        <a:lstStyle/>
        <a:p>
          <a:pPr rtl="1"/>
          <a:endParaRPr lang="ar-IQ"/>
        </a:p>
      </dgm:t>
    </dgm:pt>
    <dgm:pt modelId="{B2A19C9C-2B3B-4CC5-AB74-C524819CAD0D}" type="pres">
      <dgm:prSet presAssocID="{2E1CDCF5-72F5-4F8F-B967-52BAF63B3984}" presName="hierChild1" presStyleCnt="0">
        <dgm:presLayoutVars>
          <dgm:orgChart val="1"/>
          <dgm:chPref val="1"/>
          <dgm:dir/>
          <dgm:animOne val="branch"/>
          <dgm:animLvl val="lvl"/>
          <dgm:resizeHandles/>
        </dgm:presLayoutVars>
      </dgm:prSet>
      <dgm:spPr/>
    </dgm:pt>
    <dgm:pt modelId="{81735235-70F5-4739-B1F4-1319C7A1790E}" type="pres">
      <dgm:prSet presAssocID="{14A6A023-34F0-4F22-9627-6A0D6B15434F}" presName="hierRoot1" presStyleCnt="0">
        <dgm:presLayoutVars>
          <dgm:hierBranch val="init"/>
        </dgm:presLayoutVars>
      </dgm:prSet>
      <dgm:spPr/>
    </dgm:pt>
    <dgm:pt modelId="{FB23F31F-9462-4E9E-8D21-A23D7FE9671B}" type="pres">
      <dgm:prSet presAssocID="{14A6A023-34F0-4F22-9627-6A0D6B15434F}" presName="rootComposite1" presStyleCnt="0"/>
      <dgm:spPr/>
    </dgm:pt>
    <dgm:pt modelId="{A110967F-CBCC-4FAB-AEAF-436CB5E128E3}" type="pres">
      <dgm:prSet presAssocID="{14A6A023-34F0-4F22-9627-6A0D6B15434F}" presName="rootText1" presStyleLbl="node0" presStyleIdx="0" presStyleCnt="1">
        <dgm:presLayoutVars>
          <dgm:chPref val="3"/>
        </dgm:presLayoutVars>
      </dgm:prSet>
      <dgm:spPr/>
    </dgm:pt>
    <dgm:pt modelId="{958CC234-9737-4356-8518-8BE630265905}" type="pres">
      <dgm:prSet presAssocID="{14A6A023-34F0-4F22-9627-6A0D6B15434F}" presName="rootConnector1" presStyleLbl="node1" presStyleIdx="0" presStyleCnt="0"/>
      <dgm:spPr/>
    </dgm:pt>
    <dgm:pt modelId="{31725E63-FD84-496C-8EE2-A6853389B4FD}" type="pres">
      <dgm:prSet presAssocID="{14A6A023-34F0-4F22-9627-6A0D6B15434F}" presName="hierChild2" presStyleCnt="0"/>
      <dgm:spPr/>
    </dgm:pt>
    <dgm:pt modelId="{04D6435A-9935-45E1-9213-2B5EDC2E069A}" type="pres">
      <dgm:prSet presAssocID="{AC6495EE-B89A-489B-B3A0-5C98D10697ED}" presName="Name37" presStyleLbl="parChTrans1D2" presStyleIdx="0" presStyleCnt="4"/>
      <dgm:spPr/>
    </dgm:pt>
    <dgm:pt modelId="{43421571-9CE5-4422-B615-F6526D869665}" type="pres">
      <dgm:prSet presAssocID="{5F567A28-44E3-41C5-A554-D414BF3F78C6}" presName="hierRoot2" presStyleCnt="0">
        <dgm:presLayoutVars>
          <dgm:hierBranch val="init"/>
        </dgm:presLayoutVars>
      </dgm:prSet>
      <dgm:spPr/>
    </dgm:pt>
    <dgm:pt modelId="{AC3117F3-210E-4E74-AEFF-B60AFCD2449E}" type="pres">
      <dgm:prSet presAssocID="{5F567A28-44E3-41C5-A554-D414BF3F78C6}" presName="rootComposite" presStyleCnt="0"/>
      <dgm:spPr/>
    </dgm:pt>
    <dgm:pt modelId="{8A68DAD0-A98F-4959-88FB-B1FD2D8D8253}" type="pres">
      <dgm:prSet presAssocID="{5F567A28-44E3-41C5-A554-D414BF3F78C6}" presName="rootText" presStyleLbl="node2" presStyleIdx="0" presStyleCnt="4" custLinFactNeighborX="-54922">
        <dgm:presLayoutVars>
          <dgm:chPref val="3"/>
        </dgm:presLayoutVars>
      </dgm:prSet>
      <dgm:spPr/>
    </dgm:pt>
    <dgm:pt modelId="{6230D33B-FA14-4252-AA44-F098090E13D1}" type="pres">
      <dgm:prSet presAssocID="{5F567A28-44E3-41C5-A554-D414BF3F78C6}" presName="rootConnector" presStyleLbl="node2" presStyleIdx="0" presStyleCnt="4"/>
      <dgm:spPr/>
    </dgm:pt>
    <dgm:pt modelId="{422CA7BF-C9E8-44B8-BEAE-86ABEE634534}" type="pres">
      <dgm:prSet presAssocID="{5F567A28-44E3-41C5-A554-D414BF3F78C6}" presName="hierChild4" presStyleCnt="0"/>
      <dgm:spPr/>
    </dgm:pt>
    <dgm:pt modelId="{91F47011-3DB6-4C50-8F79-8E9C6E5A5267}" type="pres">
      <dgm:prSet presAssocID="{4C2708A9-2139-4A95-AE22-14797BA3F8CA}" presName="Name37" presStyleLbl="parChTrans1D3" presStyleIdx="0" presStyleCnt="11"/>
      <dgm:spPr/>
    </dgm:pt>
    <dgm:pt modelId="{D522B860-8B5B-44CE-A69E-A865EAB8B463}" type="pres">
      <dgm:prSet presAssocID="{180F8255-9C90-483F-87CC-F9FC71FDF65B}" presName="hierRoot2" presStyleCnt="0">
        <dgm:presLayoutVars>
          <dgm:hierBranch val="init"/>
        </dgm:presLayoutVars>
      </dgm:prSet>
      <dgm:spPr/>
    </dgm:pt>
    <dgm:pt modelId="{A724FE89-4FF7-4C85-A17C-6947C5955B82}" type="pres">
      <dgm:prSet presAssocID="{180F8255-9C90-483F-87CC-F9FC71FDF65B}" presName="rootComposite" presStyleCnt="0"/>
      <dgm:spPr/>
    </dgm:pt>
    <dgm:pt modelId="{D0B1B949-DA47-42F4-AAA1-E041CD37F3CF}" type="pres">
      <dgm:prSet presAssocID="{180F8255-9C90-483F-87CC-F9FC71FDF65B}" presName="rootText" presStyleLbl="node3" presStyleIdx="0" presStyleCnt="11" custLinFactY="36129" custLinFactNeighborX="-52111" custLinFactNeighborY="100000">
        <dgm:presLayoutVars>
          <dgm:chPref val="3"/>
        </dgm:presLayoutVars>
      </dgm:prSet>
      <dgm:spPr/>
    </dgm:pt>
    <dgm:pt modelId="{ABBE4541-FC35-4267-AF87-0FA79D309374}" type="pres">
      <dgm:prSet presAssocID="{180F8255-9C90-483F-87CC-F9FC71FDF65B}" presName="rootConnector" presStyleLbl="node3" presStyleIdx="0" presStyleCnt="11"/>
      <dgm:spPr/>
    </dgm:pt>
    <dgm:pt modelId="{B0DE557F-522F-4D76-BC56-162123FEB6B9}" type="pres">
      <dgm:prSet presAssocID="{180F8255-9C90-483F-87CC-F9FC71FDF65B}" presName="hierChild4" presStyleCnt="0"/>
      <dgm:spPr/>
    </dgm:pt>
    <dgm:pt modelId="{1209A026-5B19-4FC4-8430-90C0FE04D662}" type="pres">
      <dgm:prSet presAssocID="{180F8255-9C90-483F-87CC-F9FC71FDF65B}" presName="hierChild5" presStyleCnt="0"/>
      <dgm:spPr/>
    </dgm:pt>
    <dgm:pt modelId="{1C5A4C63-18D9-4D33-8D7E-AA0D037F821E}" type="pres">
      <dgm:prSet presAssocID="{6AE93E30-09B9-4342-AF1B-604D991B9A26}" presName="Name37" presStyleLbl="parChTrans1D3" presStyleIdx="1" presStyleCnt="11"/>
      <dgm:spPr/>
    </dgm:pt>
    <dgm:pt modelId="{890B632F-7124-4188-9B5E-F4B0B6004222}" type="pres">
      <dgm:prSet presAssocID="{393EA2DE-DCB1-417E-950C-926F384919B6}" presName="hierRoot2" presStyleCnt="0">
        <dgm:presLayoutVars>
          <dgm:hierBranch val="init"/>
        </dgm:presLayoutVars>
      </dgm:prSet>
      <dgm:spPr/>
    </dgm:pt>
    <dgm:pt modelId="{2F9E8026-D99F-42D0-AD53-C50348D357E6}" type="pres">
      <dgm:prSet presAssocID="{393EA2DE-DCB1-417E-950C-926F384919B6}" presName="rootComposite" presStyleCnt="0"/>
      <dgm:spPr/>
    </dgm:pt>
    <dgm:pt modelId="{74605F3B-110D-43CC-9DAB-42B3D705FDB9}" type="pres">
      <dgm:prSet presAssocID="{393EA2DE-DCB1-417E-950C-926F384919B6}" presName="rootText" presStyleLbl="node3" presStyleIdx="1" presStyleCnt="11" custLinFactY="-46930" custLinFactNeighborX="-51257" custLinFactNeighborY="-100000">
        <dgm:presLayoutVars>
          <dgm:chPref val="3"/>
        </dgm:presLayoutVars>
      </dgm:prSet>
      <dgm:spPr/>
    </dgm:pt>
    <dgm:pt modelId="{83493BE5-8C36-4659-9758-6522884AAAA3}" type="pres">
      <dgm:prSet presAssocID="{393EA2DE-DCB1-417E-950C-926F384919B6}" presName="rootConnector" presStyleLbl="node3" presStyleIdx="1" presStyleCnt="11"/>
      <dgm:spPr/>
    </dgm:pt>
    <dgm:pt modelId="{EADC2CFC-D441-4810-991B-2ECEB754F299}" type="pres">
      <dgm:prSet presAssocID="{393EA2DE-DCB1-417E-950C-926F384919B6}" presName="hierChild4" presStyleCnt="0"/>
      <dgm:spPr/>
    </dgm:pt>
    <dgm:pt modelId="{D6A23080-BACB-462D-BE47-382EA1D1D085}" type="pres">
      <dgm:prSet presAssocID="{393EA2DE-DCB1-417E-950C-926F384919B6}" presName="hierChild5" presStyleCnt="0"/>
      <dgm:spPr/>
    </dgm:pt>
    <dgm:pt modelId="{E4068B92-DE19-4114-9CE2-7FD2624A3D71}" type="pres">
      <dgm:prSet presAssocID="{5F567A28-44E3-41C5-A554-D414BF3F78C6}" presName="hierChild5" presStyleCnt="0"/>
      <dgm:spPr/>
    </dgm:pt>
    <dgm:pt modelId="{19AF9834-C77C-4535-8AAB-1F08916ACB31}" type="pres">
      <dgm:prSet presAssocID="{8B80D86E-2E98-4F2A-9450-503625BC5FF0}" presName="Name37" presStyleLbl="parChTrans1D2" presStyleIdx="1" presStyleCnt="4"/>
      <dgm:spPr/>
    </dgm:pt>
    <dgm:pt modelId="{68959F2F-CA70-413E-89AB-B2CA67B4C6F9}" type="pres">
      <dgm:prSet presAssocID="{95C4A381-EB09-4997-AA80-14F33D44C59F}" presName="hierRoot2" presStyleCnt="0">
        <dgm:presLayoutVars>
          <dgm:hierBranch val="init"/>
        </dgm:presLayoutVars>
      </dgm:prSet>
      <dgm:spPr/>
    </dgm:pt>
    <dgm:pt modelId="{8A32D678-F158-49B8-8F6A-FF9F0AAB6A24}" type="pres">
      <dgm:prSet presAssocID="{95C4A381-EB09-4997-AA80-14F33D44C59F}" presName="rootComposite" presStyleCnt="0"/>
      <dgm:spPr/>
    </dgm:pt>
    <dgm:pt modelId="{7AE4492E-313B-44B3-A351-B202AEF2DDD3}" type="pres">
      <dgm:prSet presAssocID="{95C4A381-EB09-4997-AA80-14F33D44C59F}" presName="rootText" presStyleLbl="node2" presStyleIdx="1" presStyleCnt="4">
        <dgm:presLayoutVars>
          <dgm:chPref val="3"/>
        </dgm:presLayoutVars>
      </dgm:prSet>
      <dgm:spPr/>
    </dgm:pt>
    <dgm:pt modelId="{3C9ABBD7-957B-45FB-B626-CC35D604E6C7}" type="pres">
      <dgm:prSet presAssocID="{95C4A381-EB09-4997-AA80-14F33D44C59F}" presName="rootConnector" presStyleLbl="node2" presStyleIdx="1" presStyleCnt="4"/>
      <dgm:spPr/>
    </dgm:pt>
    <dgm:pt modelId="{A4E155E9-6AD8-4875-8FE2-8E8B46001D40}" type="pres">
      <dgm:prSet presAssocID="{95C4A381-EB09-4997-AA80-14F33D44C59F}" presName="hierChild4" presStyleCnt="0"/>
      <dgm:spPr/>
    </dgm:pt>
    <dgm:pt modelId="{472204C9-CE32-4E37-BBF0-132AB52AB32F}" type="pres">
      <dgm:prSet presAssocID="{48518C0F-D9DC-44CD-BB62-A576903E6A91}" presName="Name37" presStyleLbl="parChTrans1D3" presStyleIdx="2" presStyleCnt="11"/>
      <dgm:spPr/>
    </dgm:pt>
    <dgm:pt modelId="{C8421CC4-71B5-41AA-A950-19F3356CCD36}" type="pres">
      <dgm:prSet presAssocID="{65053698-6A61-46D4-A06B-43B0349C08DB}" presName="hierRoot2" presStyleCnt="0">
        <dgm:presLayoutVars>
          <dgm:hierBranch val="init"/>
        </dgm:presLayoutVars>
      </dgm:prSet>
      <dgm:spPr/>
    </dgm:pt>
    <dgm:pt modelId="{575152B9-46D5-4D8C-95E2-F2B83F892463}" type="pres">
      <dgm:prSet presAssocID="{65053698-6A61-46D4-A06B-43B0349C08DB}" presName="rootComposite" presStyleCnt="0"/>
      <dgm:spPr/>
    </dgm:pt>
    <dgm:pt modelId="{8817AAC0-805F-4770-BB29-A36913B50BAE}" type="pres">
      <dgm:prSet presAssocID="{65053698-6A61-46D4-A06B-43B0349C08DB}" presName="rootText" presStyleLbl="node3" presStyleIdx="2" presStyleCnt="11">
        <dgm:presLayoutVars>
          <dgm:chPref val="3"/>
        </dgm:presLayoutVars>
      </dgm:prSet>
      <dgm:spPr/>
    </dgm:pt>
    <dgm:pt modelId="{A8B62073-7423-4105-A1CB-AA754073EF09}" type="pres">
      <dgm:prSet presAssocID="{65053698-6A61-46D4-A06B-43B0349C08DB}" presName="rootConnector" presStyleLbl="node3" presStyleIdx="2" presStyleCnt="11"/>
      <dgm:spPr/>
    </dgm:pt>
    <dgm:pt modelId="{CC0721A9-D804-47F8-BE35-76445251DAC2}" type="pres">
      <dgm:prSet presAssocID="{65053698-6A61-46D4-A06B-43B0349C08DB}" presName="hierChild4" presStyleCnt="0"/>
      <dgm:spPr/>
    </dgm:pt>
    <dgm:pt modelId="{CAFD44F7-4DFC-4079-8C4B-04BEC9482671}" type="pres">
      <dgm:prSet presAssocID="{65053698-6A61-46D4-A06B-43B0349C08DB}" presName="hierChild5" presStyleCnt="0"/>
      <dgm:spPr/>
    </dgm:pt>
    <dgm:pt modelId="{71CC06DB-FC98-4EA2-848C-EBB303217AF5}" type="pres">
      <dgm:prSet presAssocID="{1CBD1134-FBDD-4992-8111-0C52553A2A41}" presName="Name37" presStyleLbl="parChTrans1D3" presStyleIdx="3" presStyleCnt="11"/>
      <dgm:spPr/>
    </dgm:pt>
    <dgm:pt modelId="{0AF6150E-2488-4E81-958D-0A1DC6527BB0}" type="pres">
      <dgm:prSet presAssocID="{049B30B3-C2E7-4BD3-85AE-89AB32A3A338}" presName="hierRoot2" presStyleCnt="0">
        <dgm:presLayoutVars>
          <dgm:hierBranch val="init"/>
        </dgm:presLayoutVars>
      </dgm:prSet>
      <dgm:spPr/>
    </dgm:pt>
    <dgm:pt modelId="{ABD61111-4BB0-4ABF-9AB8-5D18325E0D82}" type="pres">
      <dgm:prSet presAssocID="{049B30B3-C2E7-4BD3-85AE-89AB32A3A338}" presName="rootComposite" presStyleCnt="0"/>
      <dgm:spPr/>
    </dgm:pt>
    <dgm:pt modelId="{F323D11B-B268-4FEE-8AA4-50F8A860CA40}" type="pres">
      <dgm:prSet presAssocID="{049B30B3-C2E7-4BD3-85AE-89AB32A3A338}" presName="rootText" presStyleLbl="node3" presStyleIdx="3" presStyleCnt="11">
        <dgm:presLayoutVars>
          <dgm:chPref val="3"/>
        </dgm:presLayoutVars>
      </dgm:prSet>
      <dgm:spPr/>
    </dgm:pt>
    <dgm:pt modelId="{28C58D8F-ED68-46EA-B015-E8EE08ECF5A6}" type="pres">
      <dgm:prSet presAssocID="{049B30B3-C2E7-4BD3-85AE-89AB32A3A338}" presName="rootConnector" presStyleLbl="node3" presStyleIdx="3" presStyleCnt="11"/>
      <dgm:spPr/>
    </dgm:pt>
    <dgm:pt modelId="{8F79F5E9-2485-4B96-A014-40A6D94F5265}" type="pres">
      <dgm:prSet presAssocID="{049B30B3-C2E7-4BD3-85AE-89AB32A3A338}" presName="hierChild4" presStyleCnt="0"/>
      <dgm:spPr/>
    </dgm:pt>
    <dgm:pt modelId="{0CC75539-4BE5-43C1-9EF2-B7B15996BB0F}" type="pres">
      <dgm:prSet presAssocID="{049B30B3-C2E7-4BD3-85AE-89AB32A3A338}" presName="hierChild5" presStyleCnt="0"/>
      <dgm:spPr/>
    </dgm:pt>
    <dgm:pt modelId="{D9204D4B-EDD4-4971-9AA3-5A4AEDDB804F}" type="pres">
      <dgm:prSet presAssocID="{6F804DD3-A6AB-4137-AB6D-0841904F133D}" presName="Name37" presStyleLbl="parChTrans1D3" presStyleIdx="4" presStyleCnt="11"/>
      <dgm:spPr/>
    </dgm:pt>
    <dgm:pt modelId="{F90EA7B5-5CD7-4A6F-A943-6D0F1419377F}" type="pres">
      <dgm:prSet presAssocID="{AA40E7B7-295D-4CA2-902C-940D13CDCF92}" presName="hierRoot2" presStyleCnt="0">
        <dgm:presLayoutVars>
          <dgm:hierBranch val="init"/>
        </dgm:presLayoutVars>
      </dgm:prSet>
      <dgm:spPr/>
    </dgm:pt>
    <dgm:pt modelId="{BA53AD9B-7885-4AA5-B9C8-3713E8F9A66A}" type="pres">
      <dgm:prSet presAssocID="{AA40E7B7-295D-4CA2-902C-940D13CDCF92}" presName="rootComposite" presStyleCnt="0"/>
      <dgm:spPr/>
    </dgm:pt>
    <dgm:pt modelId="{2DECA8E0-5520-4016-BFA0-ED43EBDD5310}" type="pres">
      <dgm:prSet presAssocID="{AA40E7B7-295D-4CA2-902C-940D13CDCF92}" presName="rootText" presStyleLbl="node3" presStyleIdx="4" presStyleCnt="11">
        <dgm:presLayoutVars>
          <dgm:chPref val="3"/>
        </dgm:presLayoutVars>
      </dgm:prSet>
      <dgm:spPr/>
    </dgm:pt>
    <dgm:pt modelId="{9B9ACEE0-EF6F-46B8-8D78-89C775DAF6FA}" type="pres">
      <dgm:prSet presAssocID="{AA40E7B7-295D-4CA2-902C-940D13CDCF92}" presName="rootConnector" presStyleLbl="node3" presStyleIdx="4" presStyleCnt="11"/>
      <dgm:spPr/>
    </dgm:pt>
    <dgm:pt modelId="{0F2FD51E-1CCE-4FFA-B7DC-C6A8B84AE95B}" type="pres">
      <dgm:prSet presAssocID="{AA40E7B7-295D-4CA2-902C-940D13CDCF92}" presName="hierChild4" presStyleCnt="0"/>
      <dgm:spPr/>
    </dgm:pt>
    <dgm:pt modelId="{CC207B35-59BE-41D6-A0B6-9C93E0E1F52E}" type="pres">
      <dgm:prSet presAssocID="{AA40E7B7-295D-4CA2-902C-940D13CDCF92}" presName="hierChild5" presStyleCnt="0"/>
      <dgm:spPr/>
    </dgm:pt>
    <dgm:pt modelId="{3149D939-AD38-408A-A99D-316297BA5E20}" type="pres">
      <dgm:prSet presAssocID="{95C4A381-EB09-4997-AA80-14F33D44C59F}" presName="hierChild5" presStyleCnt="0"/>
      <dgm:spPr/>
    </dgm:pt>
    <dgm:pt modelId="{0207E68C-AD7B-4B9F-94E3-72FDB9730594}" type="pres">
      <dgm:prSet presAssocID="{57494E7A-7437-474C-98FC-107FC8983239}" presName="Name37" presStyleLbl="parChTrans1D2" presStyleIdx="2" presStyleCnt="4"/>
      <dgm:spPr/>
    </dgm:pt>
    <dgm:pt modelId="{3376029E-0B8F-420D-9521-B9AC9024123F}" type="pres">
      <dgm:prSet presAssocID="{42F59AC0-B2B1-4185-B47C-92F421247AAC}" presName="hierRoot2" presStyleCnt="0">
        <dgm:presLayoutVars>
          <dgm:hierBranch val="init"/>
        </dgm:presLayoutVars>
      </dgm:prSet>
      <dgm:spPr/>
    </dgm:pt>
    <dgm:pt modelId="{CD139731-279D-4CFC-BAE4-307661991E6D}" type="pres">
      <dgm:prSet presAssocID="{42F59AC0-B2B1-4185-B47C-92F421247AAC}" presName="rootComposite" presStyleCnt="0"/>
      <dgm:spPr/>
    </dgm:pt>
    <dgm:pt modelId="{A9B93DEC-079E-4AFD-B0CF-84FED7DFAFF4}" type="pres">
      <dgm:prSet presAssocID="{42F59AC0-B2B1-4185-B47C-92F421247AAC}" presName="rootText" presStyleLbl="node2" presStyleIdx="2" presStyleCnt="4" custLinFactNeighborX="27462">
        <dgm:presLayoutVars>
          <dgm:chPref val="3"/>
        </dgm:presLayoutVars>
      </dgm:prSet>
      <dgm:spPr/>
    </dgm:pt>
    <dgm:pt modelId="{AB06AE33-C1B4-4C93-9C75-3CD059203460}" type="pres">
      <dgm:prSet presAssocID="{42F59AC0-B2B1-4185-B47C-92F421247AAC}" presName="rootConnector" presStyleLbl="node2" presStyleIdx="2" presStyleCnt="4"/>
      <dgm:spPr/>
    </dgm:pt>
    <dgm:pt modelId="{C4135BA8-DF3A-47F2-81BA-F27B7CE3638F}" type="pres">
      <dgm:prSet presAssocID="{42F59AC0-B2B1-4185-B47C-92F421247AAC}" presName="hierChild4" presStyleCnt="0"/>
      <dgm:spPr/>
    </dgm:pt>
    <dgm:pt modelId="{C2942285-EFE5-47C7-82F8-4D8F2472CAA6}" type="pres">
      <dgm:prSet presAssocID="{4A092EAD-90F8-4B40-ABB1-289691D7E575}" presName="Name37" presStyleLbl="parChTrans1D3" presStyleIdx="5" presStyleCnt="11"/>
      <dgm:spPr/>
    </dgm:pt>
    <dgm:pt modelId="{EFF4D513-F2C7-4D72-8527-A32A92AB6AE1}" type="pres">
      <dgm:prSet presAssocID="{BC743AD8-99D1-4F16-9D60-C9FE434A8FD8}" presName="hierRoot2" presStyleCnt="0">
        <dgm:presLayoutVars>
          <dgm:hierBranch val="init"/>
        </dgm:presLayoutVars>
      </dgm:prSet>
      <dgm:spPr/>
    </dgm:pt>
    <dgm:pt modelId="{5365DABF-CDF2-4119-814D-619EFBED414E}" type="pres">
      <dgm:prSet presAssocID="{BC743AD8-99D1-4F16-9D60-C9FE434A8FD8}" presName="rootComposite" presStyleCnt="0"/>
      <dgm:spPr/>
    </dgm:pt>
    <dgm:pt modelId="{74AE8344-298D-4237-8D09-73F52B50F63C}" type="pres">
      <dgm:prSet presAssocID="{BC743AD8-99D1-4F16-9D60-C9FE434A8FD8}" presName="rootText" presStyleLbl="node3" presStyleIdx="5" presStyleCnt="11" custLinFactNeighborX="25671">
        <dgm:presLayoutVars>
          <dgm:chPref val="3"/>
        </dgm:presLayoutVars>
      </dgm:prSet>
      <dgm:spPr/>
    </dgm:pt>
    <dgm:pt modelId="{C06A7739-0365-47D1-B08F-D667B5D2838F}" type="pres">
      <dgm:prSet presAssocID="{BC743AD8-99D1-4F16-9D60-C9FE434A8FD8}" presName="rootConnector" presStyleLbl="node3" presStyleIdx="5" presStyleCnt="11"/>
      <dgm:spPr/>
    </dgm:pt>
    <dgm:pt modelId="{A3BF0E47-C096-4FE3-B164-7059251565B5}" type="pres">
      <dgm:prSet presAssocID="{BC743AD8-99D1-4F16-9D60-C9FE434A8FD8}" presName="hierChild4" presStyleCnt="0"/>
      <dgm:spPr/>
    </dgm:pt>
    <dgm:pt modelId="{A0DD89FF-7708-4DCE-AE70-3BF7D70B11FB}" type="pres">
      <dgm:prSet presAssocID="{BC743AD8-99D1-4F16-9D60-C9FE434A8FD8}" presName="hierChild5" presStyleCnt="0"/>
      <dgm:spPr/>
    </dgm:pt>
    <dgm:pt modelId="{28271471-0A2E-4CFA-8E53-F66126876317}" type="pres">
      <dgm:prSet presAssocID="{A13AAB06-3C36-4C90-9814-27C5361CEABA}" presName="Name37" presStyleLbl="parChTrans1D3" presStyleIdx="6" presStyleCnt="11"/>
      <dgm:spPr/>
    </dgm:pt>
    <dgm:pt modelId="{7620E440-B40D-4835-B87E-39DFD33847E4}" type="pres">
      <dgm:prSet presAssocID="{3C3CE00F-4901-42F2-A33C-97E38973BC4A}" presName="hierRoot2" presStyleCnt="0">
        <dgm:presLayoutVars>
          <dgm:hierBranch val="init"/>
        </dgm:presLayoutVars>
      </dgm:prSet>
      <dgm:spPr/>
    </dgm:pt>
    <dgm:pt modelId="{36B5C450-D074-4040-B951-5DEA2CE61C47}" type="pres">
      <dgm:prSet presAssocID="{3C3CE00F-4901-42F2-A33C-97E38973BC4A}" presName="rootComposite" presStyleCnt="0"/>
      <dgm:spPr/>
    </dgm:pt>
    <dgm:pt modelId="{250DB91B-E24A-4FCA-81A5-B40C8ACD5633}" type="pres">
      <dgm:prSet presAssocID="{3C3CE00F-4901-42F2-A33C-97E38973BC4A}" presName="rootText" presStyleLbl="node3" presStyleIdx="6" presStyleCnt="11" custLinFactNeighborX="24477">
        <dgm:presLayoutVars>
          <dgm:chPref val="3"/>
        </dgm:presLayoutVars>
      </dgm:prSet>
      <dgm:spPr/>
    </dgm:pt>
    <dgm:pt modelId="{C9CBF031-D84C-423B-8F6A-E570AD641035}" type="pres">
      <dgm:prSet presAssocID="{3C3CE00F-4901-42F2-A33C-97E38973BC4A}" presName="rootConnector" presStyleLbl="node3" presStyleIdx="6" presStyleCnt="11"/>
      <dgm:spPr/>
    </dgm:pt>
    <dgm:pt modelId="{249F4100-8D54-4BBF-9A36-67277E6970B5}" type="pres">
      <dgm:prSet presAssocID="{3C3CE00F-4901-42F2-A33C-97E38973BC4A}" presName="hierChild4" presStyleCnt="0"/>
      <dgm:spPr/>
    </dgm:pt>
    <dgm:pt modelId="{DCF0B9DE-7718-4FF4-868B-17B05AF9F577}" type="pres">
      <dgm:prSet presAssocID="{3C3CE00F-4901-42F2-A33C-97E38973BC4A}" presName="hierChild5" presStyleCnt="0"/>
      <dgm:spPr/>
    </dgm:pt>
    <dgm:pt modelId="{5608DA18-80A9-42AE-8FA4-C995C6AD6D2C}" type="pres">
      <dgm:prSet presAssocID="{42F59AC0-B2B1-4185-B47C-92F421247AAC}" presName="hierChild5" presStyleCnt="0"/>
      <dgm:spPr/>
    </dgm:pt>
    <dgm:pt modelId="{78AB9439-5CC7-4E4B-BD1B-C77D54A1B51D}" type="pres">
      <dgm:prSet presAssocID="{830474E9-92AE-4C00-8F71-7F880CDDA9A5}" presName="Name37" presStyleLbl="parChTrans1D2" presStyleIdx="3" presStyleCnt="4"/>
      <dgm:spPr/>
    </dgm:pt>
    <dgm:pt modelId="{49B11BAA-15BE-4187-B282-894CDD75C3FC}" type="pres">
      <dgm:prSet presAssocID="{E56D7182-6985-475E-B762-633E9FE736C3}" presName="hierRoot2" presStyleCnt="0">
        <dgm:presLayoutVars>
          <dgm:hierBranch val="init"/>
        </dgm:presLayoutVars>
      </dgm:prSet>
      <dgm:spPr/>
    </dgm:pt>
    <dgm:pt modelId="{D6FB88C0-B73C-4B76-95DA-FF8D47E0A731}" type="pres">
      <dgm:prSet presAssocID="{E56D7182-6985-475E-B762-633E9FE736C3}" presName="rootComposite" presStyleCnt="0"/>
      <dgm:spPr/>
    </dgm:pt>
    <dgm:pt modelId="{21D8F50F-9548-4974-9EAA-EAB4270A5336}" type="pres">
      <dgm:prSet presAssocID="{E56D7182-6985-475E-B762-633E9FE736C3}" presName="rootText" presStyleLbl="node2" presStyleIdx="3" presStyleCnt="4" custLinFactNeighborX="71160" custLinFactNeighborY="-404">
        <dgm:presLayoutVars>
          <dgm:chPref val="3"/>
        </dgm:presLayoutVars>
      </dgm:prSet>
      <dgm:spPr/>
    </dgm:pt>
    <dgm:pt modelId="{46AD5F3D-C514-4736-A5F9-B25F9DCD3E5A}" type="pres">
      <dgm:prSet presAssocID="{E56D7182-6985-475E-B762-633E9FE736C3}" presName="rootConnector" presStyleLbl="node2" presStyleIdx="3" presStyleCnt="4"/>
      <dgm:spPr/>
    </dgm:pt>
    <dgm:pt modelId="{AA5A80A9-7A6E-49F4-877E-44A35BD4DEA9}" type="pres">
      <dgm:prSet presAssocID="{E56D7182-6985-475E-B762-633E9FE736C3}" presName="hierChild4" presStyleCnt="0"/>
      <dgm:spPr/>
    </dgm:pt>
    <dgm:pt modelId="{C65BA630-107D-4A21-8B84-BE9F02979477}" type="pres">
      <dgm:prSet presAssocID="{0910B84D-42B0-4D9F-9368-1716DE3D9E17}" presName="Name37" presStyleLbl="parChTrans1D3" presStyleIdx="7" presStyleCnt="11"/>
      <dgm:spPr/>
    </dgm:pt>
    <dgm:pt modelId="{639AF030-445A-4918-A908-41034AB601D2}" type="pres">
      <dgm:prSet presAssocID="{2C35CD02-FBBA-41EA-92CB-75627480F4F8}" presName="hierRoot2" presStyleCnt="0">
        <dgm:presLayoutVars>
          <dgm:hierBranch val="init"/>
        </dgm:presLayoutVars>
      </dgm:prSet>
      <dgm:spPr/>
    </dgm:pt>
    <dgm:pt modelId="{FFCF5E85-8B83-4F3D-970F-98A867B5FA07}" type="pres">
      <dgm:prSet presAssocID="{2C35CD02-FBBA-41EA-92CB-75627480F4F8}" presName="rootComposite" presStyleCnt="0"/>
      <dgm:spPr/>
    </dgm:pt>
    <dgm:pt modelId="{63AE24CC-780E-4F09-9BA9-58199844AF36}" type="pres">
      <dgm:prSet presAssocID="{2C35CD02-FBBA-41EA-92CB-75627480F4F8}" presName="rootText" presStyleLbl="node3" presStyleIdx="7" presStyleCnt="11" custLinFactNeighborX="70536" custLinFactNeighborY="-26451">
        <dgm:presLayoutVars>
          <dgm:chPref val="3"/>
        </dgm:presLayoutVars>
      </dgm:prSet>
      <dgm:spPr/>
    </dgm:pt>
    <dgm:pt modelId="{DE196879-3383-460F-A12C-A0BE43F18DE1}" type="pres">
      <dgm:prSet presAssocID="{2C35CD02-FBBA-41EA-92CB-75627480F4F8}" presName="rootConnector" presStyleLbl="node3" presStyleIdx="7" presStyleCnt="11"/>
      <dgm:spPr/>
    </dgm:pt>
    <dgm:pt modelId="{E8B7FE7D-0918-4BF7-8184-D9A512DFCDFB}" type="pres">
      <dgm:prSet presAssocID="{2C35CD02-FBBA-41EA-92CB-75627480F4F8}" presName="hierChild4" presStyleCnt="0"/>
      <dgm:spPr/>
    </dgm:pt>
    <dgm:pt modelId="{82F6DB31-5C32-43E4-9C32-39F5B9ECAB68}" type="pres">
      <dgm:prSet presAssocID="{2C35CD02-FBBA-41EA-92CB-75627480F4F8}" presName="hierChild5" presStyleCnt="0"/>
      <dgm:spPr/>
    </dgm:pt>
    <dgm:pt modelId="{5BC2FBC9-6C70-4749-812B-B5635D6901A1}" type="pres">
      <dgm:prSet presAssocID="{5A9113D3-EDBF-4564-B47F-0F64FBE6E159}" presName="Name37" presStyleLbl="parChTrans1D3" presStyleIdx="8" presStyleCnt="11"/>
      <dgm:spPr/>
    </dgm:pt>
    <dgm:pt modelId="{E8907764-1392-449C-9124-A127784B1F62}" type="pres">
      <dgm:prSet presAssocID="{1446618B-6248-410A-9798-A170E0B78500}" presName="hierRoot2" presStyleCnt="0">
        <dgm:presLayoutVars>
          <dgm:hierBranch val="init"/>
        </dgm:presLayoutVars>
      </dgm:prSet>
      <dgm:spPr/>
    </dgm:pt>
    <dgm:pt modelId="{705C81B9-7C07-4EDD-8170-7C541912083B}" type="pres">
      <dgm:prSet presAssocID="{1446618B-6248-410A-9798-A170E0B78500}" presName="rootComposite" presStyleCnt="0"/>
      <dgm:spPr/>
    </dgm:pt>
    <dgm:pt modelId="{B36F1466-97F6-4695-9DFB-F0C8DCB6A09F}" type="pres">
      <dgm:prSet presAssocID="{1446618B-6248-410A-9798-A170E0B78500}" presName="rootText" presStyleLbl="node3" presStyleIdx="8" presStyleCnt="11" custLinFactNeighborX="70535" custLinFactNeighborY="-58191">
        <dgm:presLayoutVars>
          <dgm:chPref val="3"/>
        </dgm:presLayoutVars>
      </dgm:prSet>
      <dgm:spPr/>
    </dgm:pt>
    <dgm:pt modelId="{BC9A4228-038D-47B1-A377-176878E8266D}" type="pres">
      <dgm:prSet presAssocID="{1446618B-6248-410A-9798-A170E0B78500}" presName="rootConnector" presStyleLbl="node3" presStyleIdx="8" presStyleCnt="11"/>
      <dgm:spPr/>
    </dgm:pt>
    <dgm:pt modelId="{D6908353-5B17-442D-95B6-D9866920E193}" type="pres">
      <dgm:prSet presAssocID="{1446618B-6248-410A-9798-A170E0B78500}" presName="hierChild4" presStyleCnt="0"/>
      <dgm:spPr/>
    </dgm:pt>
    <dgm:pt modelId="{6C027A93-80BC-4054-9105-DD2B6E2802AF}" type="pres">
      <dgm:prSet presAssocID="{1446618B-6248-410A-9798-A170E0B78500}" presName="hierChild5" presStyleCnt="0"/>
      <dgm:spPr/>
    </dgm:pt>
    <dgm:pt modelId="{A344BC26-7E66-428B-A766-E70060D9DB24}" type="pres">
      <dgm:prSet presAssocID="{F68CDBBD-4C0D-4FCD-9F00-52673AB3AF02}" presName="Name37" presStyleLbl="parChTrans1D3" presStyleIdx="9" presStyleCnt="11"/>
      <dgm:spPr/>
    </dgm:pt>
    <dgm:pt modelId="{99B1109A-E175-4F42-9E7A-0B8A01D2368C}" type="pres">
      <dgm:prSet presAssocID="{45C6C16C-B7C8-4BBD-A0AA-4C2BA0F7BE12}" presName="hierRoot2" presStyleCnt="0">
        <dgm:presLayoutVars>
          <dgm:hierBranch val="init"/>
        </dgm:presLayoutVars>
      </dgm:prSet>
      <dgm:spPr/>
    </dgm:pt>
    <dgm:pt modelId="{BA7801D2-7E2B-40D8-B848-FA3ECEA861B9}" type="pres">
      <dgm:prSet presAssocID="{45C6C16C-B7C8-4BBD-A0AA-4C2BA0F7BE12}" presName="rootComposite" presStyleCnt="0"/>
      <dgm:spPr/>
    </dgm:pt>
    <dgm:pt modelId="{5575AC49-0DD3-4AE6-AD23-C838ABB32091}" type="pres">
      <dgm:prSet presAssocID="{45C6C16C-B7C8-4BBD-A0AA-4C2BA0F7BE12}" presName="rootText" presStyleLbl="node3" presStyleIdx="9" presStyleCnt="11" custLinFactNeighborX="71105" custLinFactNeighborY="-93459">
        <dgm:presLayoutVars>
          <dgm:chPref val="3"/>
        </dgm:presLayoutVars>
      </dgm:prSet>
      <dgm:spPr/>
    </dgm:pt>
    <dgm:pt modelId="{E7D6957D-0B05-4C04-8934-D1660FA2FD08}" type="pres">
      <dgm:prSet presAssocID="{45C6C16C-B7C8-4BBD-A0AA-4C2BA0F7BE12}" presName="rootConnector" presStyleLbl="node3" presStyleIdx="9" presStyleCnt="11"/>
      <dgm:spPr/>
    </dgm:pt>
    <dgm:pt modelId="{425681FC-B2C6-42E6-899D-42853B2E45AA}" type="pres">
      <dgm:prSet presAssocID="{45C6C16C-B7C8-4BBD-A0AA-4C2BA0F7BE12}" presName="hierChild4" presStyleCnt="0"/>
      <dgm:spPr/>
    </dgm:pt>
    <dgm:pt modelId="{6E8BFB05-B101-4E53-9196-06B893D6F4C4}" type="pres">
      <dgm:prSet presAssocID="{45C6C16C-B7C8-4BBD-A0AA-4C2BA0F7BE12}" presName="hierChild5" presStyleCnt="0"/>
      <dgm:spPr/>
    </dgm:pt>
    <dgm:pt modelId="{71A8E8EB-3519-4711-8A95-8F4B43C1A7FF}" type="pres">
      <dgm:prSet presAssocID="{2495EEF2-563F-4753-94D7-D643FBE4DF68}" presName="Name37" presStyleLbl="parChTrans1D3" presStyleIdx="10" presStyleCnt="11"/>
      <dgm:spPr/>
    </dgm:pt>
    <dgm:pt modelId="{D5902DB6-4C93-4DC3-BD7E-5D4CE0F682A3}" type="pres">
      <dgm:prSet presAssocID="{CB259A0F-4349-4FE6-BE6D-89D5E3399C0E}" presName="hierRoot2" presStyleCnt="0">
        <dgm:presLayoutVars>
          <dgm:hierBranch val="init"/>
        </dgm:presLayoutVars>
      </dgm:prSet>
      <dgm:spPr/>
    </dgm:pt>
    <dgm:pt modelId="{DDD91739-09B0-4BCD-AEA8-BD2676E99024}" type="pres">
      <dgm:prSet presAssocID="{CB259A0F-4349-4FE6-BE6D-89D5E3399C0E}" presName="rootComposite" presStyleCnt="0"/>
      <dgm:spPr/>
    </dgm:pt>
    <dgm:pt modelId="{1FFC8692-FCCB-47A6-B0DD-A251DEBE893D}" type="pres">
      <dgm:prSet presAssocID="{CB259A0F-4349-4FE6-BE6D-89D5E3399C0E}" presName="rootText" presStyleLbl="node3" presStyleIdx="10" presStyleCnt="11" custLinFactY="-28782" custLinFactNeighborX="71188" custLinFactNeighborY="-100000">
        <dgm:presLayoutVars>
          <dgm:chPref val="3"/>
        </dgm:presLayoutVars>
      </dgm:prSet>
      <dgm:spPr/>
    </dgm:pt>
    <dgm:pt modelId="{B366BBBA-D8F0-403F-972D-84B1AF87F461}" type="pres">
      <dgm:prSet presAssocID="{CB259A0F-4349-4FE6-BE6D-89D5E3399C0E}" presName="rootConnector" presStyleLbl="node3" presStyleIdx="10" presStyleCnt="11"/>
      <dgm:spPr/>
    </dgm:pt>
    <dgm:pt modelId="{64A2F22D-A81F-4BAB-B266-FDFD38C3EFBF}" type="pres">
      <dgm:prSet presAssocID="{CB259A0F-4349-4FE6-BE6D-89D5E3399C0E}" presName="hierChild4" presStyleCnt="0"/>
      <dgm:spPr/>
    </dgm:pt>
    <dgm:pt modelId="{4811F549-C430-471F-88D3-1ACB026258AB}" type="pres">
      <dgm:prSet presAssocID="{CB259A0F-4349-4FE6-BE6D-89D5E3399C0E}" presName="hierChild5" presStyleCnt="0"/>
      <dgm:spPr/>
    </dgm:pt>
    <dgm:pt modelId="{904596EB-BB00-4113-AD79-0F11001C7273}" type="pres">
      <dgm:prSet presAssocID="{E56D7182-6985-475E-B762-633E9FE736C3}" presName="hierChild5" presStyleCnt="0"/>
      <dgm:spPr/>
    </dgm:pt>
    <dgm:pt modelId="{503AB050-D4E1-4FFC-B586-42E1DFFAE841}" type="pres">
      <dgm:prSet presAssocID="{14A6A023-34F0-4F22-9627-6A0D6B15434F}" presName="hierChild3" presStyleCnt="0"/>
      <dgm:spPr/>
    </dgm:pt>
  </dgm:ptLst>
  <dgm:cxnLst>
    <dgm:cxn modelId="{32A6D405-6FFB-489D-A0C0-7960A445BA87}" type="presOf" srcId="{65053698-6A61-46D4-A06B-43B0349C08DB}" destId="{A8B62073-7423-4105-A1CB-AA754073EF09}" srcOrd="1" destOrd="0" presId="urn:microsoft.com/office/officeart/2005/8/layout/orgChart1"/>
    <dgm:cxn modelId="{1A458609-8667-4683-B079-B58CB1CD9071}" type="presOf" srcId="{1CBD1134-FBDD-4992-8111-0C52553A2A41}" destId="{71CC06DB-FC98-4EA2-848C-EBB303217AF5}" srcOrd="0" destOrd="0" presId="urn:microsoft.com/office/officeart/2005/8/layout/orgChart1"/>
    <dgm:cxn modelId="{4726FD09-8CA2-4DFD-82BD-A2EC1B62D3B6}" type="presOf" srcId="{95C4A381-EB09-4997-AA80-14F33D44C59F}" destId="{7AE4492E-313B-44B3-A351-B202AEF2DDD3}" srcOrd="0" destOrd="0" presId="urn:microsoft.com/office/officeart/2005/8/layout/orgChart1"/>
    <dgm:cxn modelId="{609FFA0B-D5C6-40E5-B112-75C12C29993D}" srcId="{42F59AC0-B2B1-4185-B47C-92F421247AAC}" destId="{3C3CE00F-4901-42F2-A33C-97E38973BC4A}" srcOrd="1" destOrd="0" parTransId="{A13AAB06-3C36-4C90-9814-27C5361CEABA}" sibTransId="{3C8FA47B-638B-454A-A5EE-59476CF7B000}"/>
    <dgm:cxn modelId="{4E0E750D-32B8-4727-B89A-80375D0A6741}" srcId="{5F567A28-44E3-41C5-A554-D414BF3F78C6}" destId="{180F8255-9C90-483F-87CC-F9FC71FDF65B}" srcOrd="0" destOrd="0" parTransId="{4C2708A9-2139-4A95-AE22-14797BA3F8CA}" sibTransId="{88CA8A56-3C94-495B-9741-60DB6198C51F}"/>
    <dgm:cxn modelId="{0941570D-2BB4-40A2-A141-AA01865BAEA2}" type="presOf" srcId="{4A092EAD-90F8-4B40-ABB1-289691D7E575}" destId="{C2942285-EFE5-47C7-82F8-4D8F2472CAA6}" srcOrd="0" destOrd="0" presId="urn:microsoft.com/office/officeart/2005/8/layout/orgChart1"/>
    <dgm:cxn modelId="{12AF491B-EFE4-4DFA-897B-04351E6319C6}" type="presOf" srcId="{180F8255-9C90-483F-87CC-F9FC71FDF65B}" destId="{ABBE4541-FC35-4267-AF87-0FA79D309374}" srcOrd="1" destOrd="0" presId="urn:microsoft.com/office/officeart/2005/8/layout/orgChart1"/>
    <dgm:cxn modelId="{E7D6D81B-0433-4715-8C6B-CD8D849D48AD}" type="presOf" srcId="{2C35CD02-FBBA-41EA-92CB-75627480F4F8}" destId="{DE196879-3383-460F-A12C-A0BE43F18DE1}" srcOrd="1" destOrd="0" presId="urn:microsoft.com/office/officeart/2005/8/layout/orgChart1"/>
    <dgm:cxn modelId="{72D04E1D-7B97-472E-82D9-DC138A79A80A}" type="presOf" srcId="{393EA2DE-DCB1-417E-950C-926F384919B6}" destId="{83493BE5-8C36-4659-9758-6522884AAAA3}" srcOrd="1" destOrd="0" presId="urn:microsoft.com/office/officeart/2005/8/layout/orgChart1"/>
    <dgm:cxn modelId="{E58CF522-B08B-4FEE-90A4-093DD61885E4}" type="presOf" srcId="{E56D7182-6985-475E-B762-633E9FE736C3}" destId="{21D8F50F-9548-4974-9EAA-EAB4270A5336}" srcOrd="0" destOrd="0" presId="urn:microsoft.com/office/officeart/2005/8/layout/orgChart1"/>
    <dgm:cxn modelId="{0E1D6928-2403-4822-ABFF-3596F4CB3059}" srcId="{E56D7182-6985-475E-B762-633E9FE736C3}" destId="{1446618B-6248-410A-9798-A170E0B78500}" srcOrd="1" destOrd="0" parTransId="{5A9113D3-EDBF-4564-B47F-0F64FBE6E159}" sibTransId="{C05ADF00-7EBD-447A-8401-F955AA39CC0A}"/>
    <dgm:cxn modelId="{A7172129-58AA-4DDE-BE05-33AB446A5233}" srcId="{14A6A023-34F0-4F22-9627-6A0D6B15434F}" destId="{42F59AC0-B2B1-4185-B47C-92F421247AAC}" srcOrd="2" destOrd="0" parTransId="{57494E7A-7437-474C-98FC-107FC8983239}" sibTransId="{8608A2A4-BCB2-44B3-986F-A135157F5E61}"/>
    <dgm:cxn modelId="{43D76B2D-8C34-4E3B-ACE0-07E7AC4AFF51}" type="presOf" srcId="{5F567A28-44E3-41C5-A554-D414BF3F78C6}" destId="{8A68DAD0-A98F-4959-88FB-B1FD2D8D8253}" srcOrd="0" destOrd="0" presId="urn:microsoft.com/office/officeart/2005/8/layout/orgChart1"/>
    <dgm:cxn modelId="{9AAF3130-0D7A-4949-8E31-B4182AAADD0A}" type="presOf" srcId="{42F59AC0-B2B1-4185-B47C-92F421247AAC}" destId="{A9B93DEC-079E-4AFD-B0CF-84FED7DFAFF4}" srcOrd="0" destOrd="0" presId="urn:microsoft.com/office/officeart/2005/8/layout/orgChart1"/>
    <dgm:cxn modelId="{59C43D33-476B-4138-826E-CE7B99CD7866}" type="presOf" srcId="{14A6A023-34F0-4F22-9627-6A0D6B15434F}" destId="{958CC234-9737-4356-8518-8BE630265905}" srcOrd="1" destOrd="0" presId="urn:microsoft.com/office/officeart/2005/8/layout/orgChart1"/>
    <dgm:cxn modelId="{AA6C2F35-41F0-48B4-80FF-81CACF0D4454}" type="presOf" srcId="{049B30B3-C2E7-4BD3-85AE-89AB32A3A338}" destId="{F323D11B-B268-4FEE-8AA4-50F8A860CA40}" srcOrd="0" destOrd="0" presId="urn:microsoft.com/office/officeart/2005/8/layout/orgChart1"/>
    <dgm:cxn modelId="{1C044A3A-5D6E-4563-8105-A0DDBEACA7B5}" type="presOf" srcId="{6AE93E30-09B9-4342-AF1B-604D991B9A26}" destId="{1C5A4C63-18D9-4D33-8D7E-AA0D037F821E}" srcOrd="0" destOrd="0" presId="urn:microsoft.com/office/officeart/2005/8/layout/orgChart1"/>
    <dgm:cxn modelId="{CA94BB3D-D344-4E7A-8DA8-ED8C2EDC1AF0}" srcId="{95C4A381-EB09-4997-AA80-14F33D44C59F}" destId="{65053698-6A61-46D4-A06B-43B0349C08DB}" srcOrd="0" destOrd="0" parTransId="{48518C0F-D9DC-44CD-BB62-A576903E6A91}" sibTransId="{ED7D071E-3AF9-41DD-AB3C-FE8FE3ABE892}"/>
    <dgm:cxn modelId="{7A851A5D-1D5E-49B5-9104-F41ED5378DAE}" srcId="{E56D7182-6985-475E-B762-633E9FE736C3}" destId="{CB259A0F-4349-4FE6-BE6D-89D5E3399C0E}" srcOrd="3" destOrd="0" parTransId="{2495EEF2-563F-4753-94D7-D643FBE4DF68}" sibTransId="{54FF455B-B4D5-4BE8-BBC1-E855AFE24374}"/>
    <dgm:cxn modelId="{4323D060-ABE6-46BD-B2BA-02D8DE8D4868}" type="presOf" srcId="{65053698-6A61-46D4-A06B-43B0349C08DB}" destId="{8817AAC0-805F-4770-BB29-A36913B50BAE}" srcOrd="0" destOrd="0" presId="urn:microsoft.com/office/officeart/2005/8/layout/orgChart1"/>
    <dgm:cxn modelId="{30548561-4CF6-4C79-987C-2E9FD593205A}" type="presOf" srcId="{14A6A023-34F0-4F22-9627-6A0D6B15434F}" destId="{A110967F-CBCC-4FAB-AEAF-436CB5E128E3}" srcOrd="0" destOrd="0" presId="urn:microsoft.com/office/officeart/2005/8/layout/orgChart1"/>
    <dgm:cxn modelId="{74D4624D-1FCC-43BC-AA44-659ABC7594D9}" type="presOf" srcId="{2495EEF2-563F-4753-94D7-D643FBE4DF68}" destId="{71A8E8EB-3519-4711-8A95-8F4B43C1A7FF}" srcOrd="0" destOrd="0" presId="urn:microsoft.com/office/officeart/2005/8/layout/orgChart1"/>
    <dgm:cxn modelId="{AAB9564E-39F5-4E4B-B759-7435C424F2A9}" type="presOf" srcId="{95C4A381-EB09-4997-AA80-14F33D44C59F}" destId="{3C9ABBD7-957B-45FB-B626-CC35D604E6C7}" srcOrd="1" destOrd="0" presId="urn:microsoft.com/office/officeart/2005/8/layout/orgChart1"/>
    <dgm:cxn modelId="{DD80C46F-5274-49B9-B941-5B1E0277AE49}" type="presOf" srcId="{AA40E7B7-295D-4CA2-902C-940D13CDCF92}" destId="{2DECA8E0-5520-4016-BFA0-ED43EBDD5310}" srcOrd="0" destOrd="0" presId="urn:microsoft.com/office/officeart/2005/8/layout/orgChart1"/>
    <dgm:cxn modelId="{3C751274-4124-4BFA-99C8-363F9642FD2C}" type="presOf" srcId="{42F59AC0-B2B1-4185-B47C-92F421247AAC}" destId="{AB06AE33-C1B4-4C93-9C75-3CD059203460}" srcOrd="1" destOrd="0" presId="urn:microsoft.com/office/officeart/2005/8/layout/orgChart1"/>
    <dgm:cxn modelId="{6EDAC157-26FD-446D-8A75-F899C70B8F8E}" type="presOf" srcId="{45C6C16C-B7C8-4BBD-A0AA-4C2BA0F7BE12}" destId="{5575AC49-0DD3-4AE6-AD23-C838ABB32091}" srcOrd="0" destOrd="0" presId="urn:microsoft.com/office/officeart/2005/8/layout/orgChart1"/>
    <dgm:cxn modelId="{8A8DE377-F494-4A51-9DAA-D183831D5B43}" type="presOf" srcId="{AC6495EE-B89A-489B-B3A0-5C98D10697ED}" destId="{04D6435A-9935-45E1-9213-2B5EDC2E069A}" srcOrd="0" destOrd="0" presId="urn:microsoft.com/office/officeart/2005/8/layout/orgChart1"/>
    <dgm:cxn modelId="{D9338958-E460-435B-A681-AA1FE071D138}" type="presOf" srcId="{2E1CDCF5-72F5-4F8F-B967-52BAF63B3984}" destId="{B2A19C9C-2B3B-4CC5-AB74-C524819CAD0D}" srcOrd="0" destOrd="0" presId="urn:microsoft.com/office/officeart/2005/8/layout/orgChart1"/>
    <dgm:cxn modelId="{AC9C007C-5826-406A-840D-6746E93B29DA}" type="presOf" srcId="{57494E7A-7437-474C-98FC-107FC8983239}" destId="{0207E68C-AD7B-4B9F-94E3-72FDB9730594}" srcOrd="0" destOrd="0" presId="urn:microsoft.com/office/officeart/2005/8/layout/orgChart1"/>
    <dgm:cxn modelId="{5DCC9081-2B7C-41EC-9D9C-1EBED8BA5531}" type="presOf" srcId="{3C3CE00F-4901-42F2-A33C-97E38973BC4A}" destId="{C9CBF031-D84C-423B-8F6A-E570AD641035}" srcOrd="1" destOrd="0" presId="urn:microsoft.com/office/officeart/2005/8/layout/orgChart1"/>
    <dgm:cxn modelId="{A26D6F86-1AAD-468C-83B9-BE7B7A3E3648}" type="presOf" srcId="{4C2708A9-2139-4A95-AE22-14797BA3F8CA}" destId="{91F47011-3DB6-4C50-8F79-8E9C6E5A5267}" srcOrd="0" destOrd="0" presId="urn:microsoft.com/office/officeart/2005/8/layout/orgChart1"/>
    <dgm:cxn modelId="{9577F889-4E2B-4E25-BA53-B1952804E28B}" type="presOf" srcId="{6F804DD3-A6AB-4137-AB6D-0841904F133D}" destId="{D9204D4B-EDD4-4971-9AA3-5A4AEDDB804F}" srcOrd="0" destOrd="0" presId="urn:microsoft.com/office/officeart/2005/8/layout/orgChart1"/>
    <dgm:cxn modelId="{1552E28B-0581-403E-9454-E0E25FCE1B09}" type="presOf" srcId="{48518C0F-D9DC-44CD-BB62-A576903E6A91}" destId="{472204C9-CE32-4E37-BBF0-132AB52AB32F}" srcOrd="0" destOrd="0" presId="urn:microsoft.com/office/officeart/2005/8/layout/orgChart1"/>
    <dgm:cxn modelId="{EDD4E591-69BF-4561-A854-BC5C74E44EC3}" type="presOf" srcId="{CB259A0F-4349-4FE6-BE6D-89D5E3399C0E}" destId="{B366BBBA-D8F0-403F-972D-84B1AF87F461}" srcOrd="1" destOrd="0" presId="urn:microsoft.com/office/officeart/2005/8/layout/orgChart1"/>
    <dgm:cxn modelId="{77C4E092-B9D2-4F64-A3E9-0AA62E887C65}" srcId="{42F59AC0-B2B1-4185-B47C-92F421247AAC}" destId="{BC743AD8-99D1-4F16-9D60-C9FE434A8FD8}" srcOrd="0" destOrd="0" parTransId="{4A092EAD-90F8-4B40-ABB1-289691D7E575}" sibTransId="{1EF63976-D674-40C0-B27F-03213D5A9551}"/>
    <dgm:cxn modelId="{A29E4093-F5D3-43AA-BE54-99C343ABD51D}" type="presOf" srcId="{5F567A28-44E3-41C5-A554-D414BF3F78C6}" destId="{6230D33B-FA14-4252-AA44-F098090E13D1}" srcOrd="1" destOrd="0" presId="urn:microsoft.com/office/officeart/2005/8/layout/orgChart1"/>
    <dgm:cxn modelId="{385D4694-D894-42FB-969C-11E2AFC0EF5B}" type="presOf" srcId="{A13AAB06-3C36-4C90-9814-27C5361CEABA}" destId="{28271471-0A2E-4CFA-8E53-F66126876317}" srcOrd="0" destOrd="0" presId="urn:microsoft.com/office/officeart/2005/8/layout/orgChart1"/>
    <dgm:cxn modelId="{2240309E-E264-43D4-8436-83B00CF63E11}" srcId="{5F567A28-44E3-41C5-A554-D414BF3F78C6}" destId="{393EA2DE-DCB1-417E-950C-926F384919B6}" srcOrd="1" destOrd="0" parTransId="{6AE93E30-09B9-4342-AF1B-604D991B9A26}" sibTransId="{3C57BDFA-45C9-4A93-BC7C-6A6DA61E6843}"/>
    <dgm:cxn modelId="{38000EA3-1ECB-476F-80DF-BA084257BE4C}" srcId="{95C4A381-EB09-4997-AA80-14F33D44C59F}" destId="{AA40E7B7-295D-4CA2-902C-940D13CDCF92}" srcOrd="2" destOrd="0" parTransId="{6F804DD3-A6AB-4137-AB6D-0841904F133D}" sibTransId="{99BC3A8E-07F0-41F6-8B84-93726F82AB38}"/>
    <dgm:cxn modelId="{1EA407AD-CF99-461A-8331-C94C4E399659}" type="presOf" srcId="{8B80D86E-2E98-4F2A-9450-503625BC5FF0}" destId="{19AF9834-C77C-4535-8AAB-1F08916ACB31}" srcOrd="0" destOrd="0" presId="urn:microsoft.com/office/officeart/2005/8/layout/orgChart1"/>
    <dgm:cxn modelId="{AD0110B0-6DAD-4F40-A464-FC13E9E31F31}" type="presOf" srcId="{1446618B-6248-410A-9798-A170E0B78500}" destId="{B36F1466-97F6-4695-9DFB-F0C8DCB6A09F}" srcOrd="0" destOrd="0" presId="urn:microsoft.com/office/officeart/2005/8/layout/orgChart1"/>
    <dgm:cxn modelId="{FE3FE7B2-05C8-4C4A-9BB0-F48AFA393A05}" srcId="{E56D7182-6985-475E-B762-633E9FE736C3}" destId="{45C6C16C-B7C8-4BBD-A0AA-4C2BA0F7BE12}" srcOrd="2" destOrd="0" parTransId="{F68CDBBD-4C0D-4FCD-9F00-52673AB3AF02}" sibTransId="{3EC4FA06-7EED-41FD-8D9C-D5F365354B74}"/>
    <dgm:cxn modelId="{CE97B3B5-CED3-4FF5-BDAB-DD4824E37450}" srcId="{14A6A023-34F0-4F22-9627-6A0D6B15434F}" destId="{5F567A28-44E3-41C5-A554-D414BF3F78C6}" srcOrd="0" destOrd="0" parTransId="{AC6495EE-B89A-489B-B3A0-5C98D10697ED}" sibTransId="{9179846B-9900-4799-A4E6-A7CEB03925A8}"/>
    <dgm:cxn modelId="{83A43FB7-F201-4FFA-8545-2A455661C8F3}" type="presOf" srcId="{0910B84D-42B0-4D9F-9368-1716DE3D9E17}" destId="{C65BA630-107D-4A21-8B84-BE9F02979477}" srcOrd="0" destOrd="0" presId="urn:microsoft.com/office/officeart/2005/8/layout/orgChart1"/>
    <dgm:cxn modelId="{22346FBE-DC59-4F54-9AEE-E412E4501F25}" srcId="{E56D7182-6985-475E-B762-633E9FE736C3}" destId="{2C35CD02-FBBA-41EA-92CB-75627480F4F8}" srcOrd="0" destOrd="0" parTransId="{0910B84D-42B0-4D9F-9368-1716DE3D9E17}" sibTransId="{0A5560D8-9A21-4BD6-A2AA-5AA9A0BF1782}"/>
    <dgm:cxn modelId="{D760DFBF-9318-4E25-AEEB-072499851376}" type="presOf" srcId="{393EA2DE-DCB1-417E-950C-926F384919B6}" destId="{74605F3B-110D-43CC-9DAB-42B3D705FDB9}" srcOrd="0" destOrd="0" presId="urn:microsoft.com/office/officeart/2005/8/layout/orgChart1"/>
    <dgm:cxn modelId="{E8E691C0-1365-450C-B827-1893AEDF1ED9}" srcId="{14A6A023-34F0-4F22-9627-6A0D6B15434F}" destId="{E56D7182-6985-475E-B762-633E9FE736C3}" srcOrd="3" destOrd="0" parTransId="{830474E9-92AE-4C00-8F71-7F880CDDA9A5}" sibTransId="{7E10C7C0-8506-47EE-BA04-16AE46DD482B}"/>
    <dgm:cxn modelId="{474242C3-F957-4003-A7A2-10A9686E0FF2}" type="presOf" srcId="{3C3CE00F-4901-42F2-A33C-97E38973BC4A}" destId="{250DB91B-E24A-4FCA-81A5-B40C8ACD5633}" srcOrd="0" destOrd="0" presId="urn:microsoft.com/office/officeart/2005/8/layout/orgChart1"/>
    <dgm:cxn modelId="{FEB04DC4-963F-4E7D-A01E-A6D285198392}" type="presOf" srcId="{180F8255-9C90-483F-87CC-F9FC71FDF65B}" destId="{D0B1B949-DA47-42F4-AAA1-E041CD37F3CF}" srcOrd="0" destOrd="0" presId="urn:microsoft.com/office/officeart/2005/8/layout/orgChart1"/>
    <dgm:cxn modelId="{4B2B26CB-CA1D-4C86-9197-DE55303EB40E}" srcId="{95C4A381-EB09-4997-AA80-14F33D44C59F}" destId="{049B30B3-C2E7-4BD3-85AE-89AB32A3A338}" srcOrd="1" destOrd="0" parTransId="{1CBD1134-FBDD-4992-8111-0C52553A2A41}" sibTransId="{702EA0BC-A69C-404D-8A3F-4CD0765271AB}"/>
    <dgm:cxn modelId="{87CFFCCB-09EC-4A10-BB5C-39D017CFC6A6}" type="presOf" srcId="{45C6C16C-B7C8-4BBD-A0AA-4C2BA0F7BE12}" destId="{E7D6957D-0B05-4C04-8934-D1660FA2FD08}" srcOrd="1" destOrd="0" presId="urn:microsoft.com/office/officeart/2005/8/layout/orgChart1"/>
    <dgm:cxn modelId="{315363CD-5723-4FFF-AF6E-AF319A25B191}" srcId="{2E1CDCF5-72F5-4F8F-B967-52BAF63B3984}" destId="{14A6A023-34F0-4F22-9627-6A0D6B15434F}" srcOrd="0" destOrd="0" parTransId="{115EE4F5-15F0-4592-9A8B-5F7D09C20B30}" sibTransId="{3D6D7372-8D8F-44FD-84B1-9ADD861261F6}"/>
    <dgm:cxn modelId="{A1C44CCF-61B2-4FCE-BB55-8F9D73CF9F58}" type="presOf" srcId="{F68CDBBD-4C0D-4FCD-9F00-52673AB3AF02}" destId="{A344BC26-7E66-428B-A766-E70060D9DB24}" srcOrd="0" destOrd="0" presId="urn:microsoft.com/office/officeart/2005/8/layout/orgChart1"/>
    <dgm:cxn modelId="{B0B14AD8-9DE3-4037-906A-9D4DF33BCCA6}" type="presOf" srcId="{830474E9-92AE-4C00-8F71-7F880CDDA9A5}" destId="{78AB9439-5CC7-4E4B-BD1B-C77D54A1B51D}" srcOrd="0" destOrd="0" presId="urn:microsoft.com/office/officeart/2005/8/layout/orgChart1"/>
    <dgm:cxn modelId="{BF94C1E2-07DF-452B-8B5A-1B4E5D5B2894}" srcId="{14A6A023-34F0-4F22-9627-6A0D6B15434F}" destId="{95C4A381-EB09-4997-AA80-14F33D44C59F}" srcOrd="1" destOrd="0" parTransId="{8B80D86E-2E98-4F2A-9450-503625BC5FF0}" sibTransId="{725CDDAD-B54D-4B67-A79A-6DAD2BD42E82}"/>
    <dgm:cxn modelId="{CCBDB7E5-79EA-4EA2-98FE-3977AEA76C5A}" type="presOf" srcId="{E56D7182-6985-475E-B762-633E9FE736C3}" destId="{46AD5F3D-C514-4736-A5F9-B25F9DCD3E5A}" srcOrd="1" destOrd="0" presId="urn:microsoft.com/office/officeart/2005/8/layout/orgChart1"/>
    <dgm:cxn modelId="{16BCBCE7-2770-4B9B-ABB1-534933E68B3B}" type="presOf" srcId="{5A9113D3-EDBF-4564-B47F-0F64FBE6E159}" destId="{5BC2FBC9-6C70-4749-812B-B5635D6901A1}" srcOrd="0" destOrd="0" presId="urn:microsoft.com/office/officeart/2005/8/layout/orgChart1"/>
    <dgm:cxn modelId="{19CDA6EA-6092-409D-A133-26645E09D0BA}" type="presOf" srcId="{1446618B-6248-410A-9798-A170E0B78500}" destId="{BC9A4228-038D-47B1-A377-176878E8266D}" srcOrd="1" destOrd="0" presId="urn:microsoft.com/office/officeart/2005/8/layout/orgChart1"/>
    <dgm:cxn modelId="{3B6E57F0-0DA9-4D87-9D50-B58D1FDEE520}" type="presOf" srcId="{2C35CD02-FBBA-41EA-92CB-75627480F4F8}" destId="{63AE24CC-780E-4F09-9BA9-58199844AF36}" srcOrd="0" destOrd="0" presId="urn:microsoft.com/office/officeart/2005/8/layout/orgChart1"/>
    <dgm:cxn modelId="{33850CF8-CE92-482B-9286-8AAAB9BE9FD1}" type="presOf" srcId="{BC743AD8-99D1-4F16-9D60-C9FE434A8FD8}" destId="{C06A7739-0365-47D1-B08F-D667B5D2838F}" srcOrd="1" destOrd="0" presId="urn:microsoft.com/office/officeart/2005/8/layout/orgChart1"/>
    <dgm:cxn modelId="{09C1A0FB-E139-467E-A760-05CDF1006D2F}" type="presOf" srcId="{AA40E7B7-295D-4CA2-902C-940D13CDCF92}" destId="{9B9ACEE0-EF6F-46B8-8D78-89C775DAF6FA}" srcOrd="1" destOrd="0" presId="urn:microsoft.com/office/officeart/2005/8/layout/orgChart1"/>
    <dgm:cxn modelId="{51275EFD-6BF5-4E12-9EB7-8690A05E49BD}" type="presOf" srcId="{CB259A0F-4349-4FE6-BE6D-89D5E3399C0E}" destId="{1FFC8692-FCCB-47A6-B0DD-A251DEBE893D}" srcOrd="0" destOrd="0" presId="urn:microsoft.com/office/officeart/2005/8/layout/orgChart1"/>
    <dgm:cxn modelId="{E305CEFD-33F7-414D-BBA3-65FF2AB1666F}" type="presOf" srcId="{049B30B3-C2E7-4BD3-85AE-89AB32A3A338}" destId="{28C58D8F-ED68-46EA-B015-E8EE08ECF5A6}" srcOrd="1" destOrd="0" presId="urn:microsoft.com/office/officeart/2005/8/layout/orgChart1"/>
    <dgm:cxn modelId="{77827DFF-AAF7-4256-B54F-1A3EB00B044D}" type="presOf" srcId="{BC743AD8-99D1-4F16-9D60-C9FE434A8FD8}" destId="{74AE8344-298D-4237-8D09-73F52B50F63C}" srcOrd="0" destOrd="0" presId="urn:microsoft.com/office/officeart/2005/8/layout/orgChart1"/>
    <dgm:cxn modelId="{2786CC9C-F1D5-45A5-9331-C19AB1A6A20B}" type="presParOf" srcId="{B2A19C9C-2B3B-4CC5-AB74-C524819CAD0D}" destId="{81735235-70F5-4739-B1F4-1319C7A1790E}" srcOrd="0" destOrd="0" presId="urn:microsoft.com/office/officeart/2005/8/layout/orgChart1"/>
    <dgm:cxn modelId="{5AD5DF13-5746-422A-B55A-5C489E128B9A}" type="presParOf" srcId="{81735235-70F5-4739-B1F4-1319C7A1790E}" destId="{FB23F31F-9462-4E9E-8D21-A23D7FE9671B}" srcOrd="0" destOrd="0" presId="urn:microsoft.com/office/officeart/2005/8/layout/orgChart1"/>
    <dgm:cxn modelId="{18E4BE9C-6282-415A-A38F-5B061EA1D9D3}" type="presParOf" srcId="{FB23F31F-9462-4E9E-8D21-A23D7FE9671B}" destId="{A110967F-CBCC-4FAB-AEAF-436CB5E128E3}" srcOrd="0" destOrd="0" presId="urn:microsoft.com/office/officeart/2005/8/layout/orgChart1"/>
    <dgm:cxn modelId="{642D35B2-E76D-41C1-A1C6-E6C7A69054BD}" type="presParOf" srcId="{FB23F31F-9462-4E9E-8D21-A23D7FE9671B}" destId="{958CC234-9737-4356-8518-8BE630265905}" srcOrd="1" destOrd="0" presId="urn:microsoft.com/office/officeart/2005/8/layout/orgChart1"/>
    <dgm:cxn modelId="{F616E1ED-7E19-4E21-9327-C8B468495079}" type="presParOf" srcId="{81735235-70F5-4739-B1F4-1319C7A1790E}" destId="{31725E63-FD84-496C-8EE2-A6853389B4FD}" srcOrd="1" destOrd="0" presId="urn:microsoft.com/office/officeart/2005/8/layout/orgChart1"/>
    <dgm:cxn modelId="{83FAE3CD-3489-4E07-B55E-9328286807A1}" type="presParOf" srcId="{31725E63-FD84-496C-8EE2-A6853389B4FD}" destId="{04D6435A-9935-45E1-9213-2B5EDC2E069A}" srcOrd="0" destOrd="0" presId="urn:microsoft.com/office/officeart/2005/8/layout/orgChart1"/>
    <dgm:cxn modelId="{E3E0DD59-7052-416C-8258-84B63077B905}" type="presParOf" srcId="{31725E63-FD84-496C-8EE2-A6853389B4FD}" destId="{43421571-9CE5-4422-B615-F6526D869665}" srcOrd="1" destOrd="0" presId="urn:microsoft.com/office/officeart/2005/8/layout/orgChart1"/>
    <dgm:cxn modelId="{B736BB41-3FF3-4FB6-8E28-AC4AC8A64EEA}" type="presParOf" srcId="{43421571-9CE5-4422-B615-F6526D869665}" destId="{AC3117F3-210E-4E74-AEFF-B60AFCD2449E}" srcOrd="0" destOrd="0" presId="urn:microsoft.com/office/officeart/2005/8/layout/orgChart1"/>
    <dgm:cxn modelId="{FA26525C-5F3D-45CE-999E-746EDC41090D}" type="presParOf" srcId="{AC3117F3-210E-4E74-AEFF-B60AFCD2449E}" destId="{8A68DAD0-A98F-4959-88FB-B1FD2D8D8253}" srcOrd="0" destOrd="0" presId="urn:microsoft.com/office/officeart/2005/8/layout/orgChart1"/>
    <dgm:cxn modelId="{5AE6C0A4-4D02-406F-914D-582DB3E48F62}" type="presParOf" srcId="{AC3117F3-210E-4E74-AEFF-B60AFCD2449E}" destId="{6230D33B-FA14-4252-AA44-F098090E13D1}" srcOrd="1" destOrd="0" presId="urn:microsoft.com/office/officeart/2005/8/layout/orgChart1"/>
    <dgm:cxn modelId="{B9FBB9FE-685C-4402-8139-D138F6094624}" type="presParOf" srcId="{43421571-9CE5-4422-B615-F6526D869665}" destId="{422CA7BF-C9E8-44B8-BEAE-86ABEE634534}" srcOrd="1" destOrd="0" presId="urn:microsoft.com/office/officeart/2005/8/layout/orgChart1"/>
    <dgm:cxn modelId="{AA7CF265-5DAB-4839-B3B0-E016F206B76D}" type="presParOf" srcId="{422CA7BF-C9E8-44B8-BEAE-86ABEE634534}" destId="{91F47011-3DB6-4C50-8F79-8E9C6E5A5267}" srcOrd="0" destOrd="0" presId="urn:microsoft.com/office/officeart/2005/8/layout/orgChart1"/>
    <dgm:cxn modelId="{9065F75B-DD5F-4D8D-B90B-C70B2154ADB4}" type="presParOf" srcId="{422CA7BF-C9E8-44B8-BEAE-86ABEE634534}" destId="{D522B860-8B5B-44CE-A69E-A865EAB8B463}" srcOrd="1" destOrd="0" presId="urn:microsoft.com/office/officeart/2005/8/layout/orgChart1"/>
    <dgm:cxn modelId="{91FBD827-9A6F-4CAE-925C-62294E569403}" type="presParOf" srcId="{D522B860-8B5B-44CE-A69E-A865EAB8B463}" destId="{A724FE89-4FF7-4C85-A17C-6947C5955B82}" srcOrd="0" destOrd="0" presId="urn:microsoft.com/office/officeart/2005/8/layout/orgChart1"/>
    <dgm:cxn modelId="{A3180D42-520B-4FD1-AC35-A2778704BBFC}" type="presParOf" srcId="{A724FE89-4FF7-4C85-A17C-6947C5955B82}" destId="{D0B1B949-DA47-42F4-AAA1-E041CD37F3CF}" srcOrd="0" destOrd="0" presId="urn:microsoft.com/office/officeart/2005/8/layout/orgChart1"/>
    <dgm:cxn modelId="{55AFD31A-5A2D-4247-8EB3-9DE73931448F}" type="presParOf" srcId="{A724FE89-4FF7-4C85-A17C-6947C5955B82}" destId="{ABBE4541-FC35-4267-AF87-0FA79D309374}" srcOrd="1" destOrd="0" presId="urn:microsoft.com/office/officeart/2005/8/layout/orgChart1"/>
    <dgm:cxn modelId="{D1EA7204-3E9E-4054-BAC9-15E7FB32B31D}" type="presParOf" srcId="{D522B860-8B5B-44CE-A69E-A865EAB8B463}" destId="{B0DE557F-522F-4D76-BC56-162123FEB6B9}" srcOrd="1" destOrd="0" presId="urn:microsoft.com/office/officeart/2005/8/layout/orgChart1"/>
    <dgm:cxn modelId="{2EA780AE-0FCB-49C8-B260-9B40EEF5CA46}" type="presParOf" srcId="{D522B860-8B5B-44CE-A69E-A865EAB8B463}" destId="{1209A026-5B19-4FC4-8430-90C0FE04D662}" srcOrd="2" destOrd="0" presId="urn:microsoft.com/office/officeart/2005/8/layout/orgChart1"/>
    <dgm:cxn modelId="{96735424-BB7A-414A-A5F2-F9F6086EE179}" type="presParOf" srcId="{422CA7BF-C9E8-44B8-BEAE-86ABEE634534}" destId="{1C5A4C63-18D9-4D33-8D7E-AA0D037F821E}" srcOrd="2" destOrd="0" presId="urn:microsoft.com/office/officeart/2005/8/layout/orgChart1"/>
    <dgm:cxn modelId="{9E78F603-F80C-44F0-BCAD-E28F13371AEA}" type="presParOf" srcId="{422CA7BF-C9E8-44B8-BEAE-86ABEE634534}" destId="{890B632F-7124-4188-9B5E-F4B0B6004222}" srcOrd="3" destOrd="0" presId="urn:microsoft.com/office/officeart/2005/8/layout/orgChart1"/>
    <dgm:cxn modelId="{6DF55D68-9C17-4646-84D5-AF59A7820C87}" type="presParOf" srcId="{890B632F-7124-4188-9B5E-F4B0B6004222}" destId="{2F9E8026-D99F-42D0-AD53-C50348D357E6}" srcOrd="0" destOrd="0" presId="urn:microsoft.com/office/officeart/2005/8/layout/orgChart1"/>
    <dgm:cxn modelId="{2FDB9E24-BDF6-4FC4-996A-4EFC99E4F3C3}" type="presParOf" srcId="{2F9E8026-D99F-42D0-AD53-C50348D357E6}" destId="{74605F3B-110D-43CC-9DAB-42B3D705FDB9}" srcOrd="0" destOrd="0" presId="urn:microsoft.com/office/officeart/2005/8/layout/orgChart1"/>
    <dgm:cxn modelId="{CF94209B-EB63-4669-BDF7-1BC1FF1F3D02}" type="presParOf" srcId="{2F9E8026-D99F-42D0-AD53-C50348D357E6}" destId="{83493BE5-8C36-4659-9758-6522884AAAA3}" srcOrd="1" destOrd="0" presId="urn:microsoft.com/office/officeart/2005/8/layout/orgChart1"/>
    <dgm:cxn modelId="{BCB1F7FF-8A58-4744-B002-C2D691C8BCFE}" type="presParOf" srcId="{890B632F-7124-4188-9B5E-F4B0B6004222}" destId="{EADC2CFC-D441-4810-991B-2ECEB754F299}" srcOrd="1" destOrd="0" presId="urn:microsoft.com/office/officeart/2005/8/layout/orgChart1"/>
    <dgm:cxn modelId="{0C0327AD-25FB-4D76-BB06-A5D046CDA332}" type="presParOf" srcId="{890B632F-7124-4188-9B5E-F4B0B6004222}" destId="{D6A23080-BACB-462D-BE47-382EA1D1D085}" srcOrd="2" destOrd="0" presId="urn:microsoft.com/office/officeart/2005/8/layout/orgChart1"/>
    <dgm:cxn modelId="{B055497B-C0AC-4483-B603-93BF3526A7E3}" type="presParOf" srcId="{43421571-9CE5-4422-B615-F6526D869665}" destId="{E4068B92-DE19-4114-9CE2-7FD2624A3D71}" srcOrd="2" destOrd="0" presId="urn:microsoft.com/office/officeart/2005/8/layout/orgChart1"/>
    <dgm:cxn modelId="{92CF7BF1-D0B2-4072-82BD-DB884350721D}" type="presParOf" srcId="{31725E63-FD84-496C-8EE2-A6853389B4FD}" destId="{19AF9834-C77C-4535-8AAB-1F08916ACB31}" srcOrd="2" destOrd="0" presId="urn:microsoft.com/office/officeart/2005/8/layout/orgChart1"/>
    <dgm:cxn modelId="{6EDE6AC3-1F6B-4584-8951-135B5A8E6D4D}" type="presParOf" srcId="{31725E63-FD84-496C-8EE2-A6853389B4FD}" destId="{68959F2F-CA70-413E-89AB-B2CA67B4C6F9}" srcOrd="3" destOrd="0" presId="urn:microsoft.com/office/officeart/2005/8/layout/orgChart1"/>
    <dgm:cxn modelId="{67D3307E-19C8-48F3-8AAB-98D7049A34E0}" type="presParOf" srcId="{68959F2F-CA70-413E-89AB-B2CA67B4C6F9}" destId="{8A32D678-F158-49B8-8F6A-FF9F0AAB6A24}" srcOrd="0" destOrd="0" presId="urn:microsoft.com/office/officeart/2005/8/layout/orgChart1"/>
    <dgm:cxn modelId="{EAD156E5-F86F-47F3-B45C-4C04AE742085}" type="presParOf" srcId="{8A32D678-F158-49B8-8F6A-FF9F0AAB6A24}" destId="{7AE4492E-313B-44B3-A351-B202AEF2DDD3}" srcOrd="0" destOrd="0" presId="urn:microsoft.com/office/officeart/2005/8/layout/orgChart1"/>
    <dgm:cxn modelId="{28EB146E-52C2-4CA8-972C-182415297E7B}" type="presParOf" srcId="{8A32D678-F158-49B8-8F6A-FF9F0AAB6A24}" destId="{3C9ABBD7-957B-45FB-B626-CC35D604E6C7}" srcOrd="1" destOrd="0" presId="urn:microsoft.com/office/officeart/2005/8/layout/orgChart1"/>
    <dgm:cxn modelId="{658DDF9A-CB02-48A3-99F2-F9C4E25F1F15}" type="presParOf" srcId="{68959F2F-CA70-413E-89AB-B2CA67B4C6F9}" destId="{A4E155E9-6AD8-4875-8FE2-8E8B46001D40}" srcOrd="1" destOrd="0" presId="urn:microsoft.com/office/officeart/2005/8/layout/orgChart1"/>
    <dgm:cxn modelId="{31997E57-FC28-4B51-A357-2150205417A1}" type="presParOf" srcId="{A4E155E9-6AD8-4875-8FE2-8E8B46001D40}" destId="{472204C9-CE32-4E37-BBF0-132AB52AB32F}" srcOrd="0" destOrd="0" presId="urn:microsoft.com/office/officeart/2005/8/layout/orgChart1"/>
    <dgm:cxn modelId="{B94538E0-E3AC-4621-92C3-EA9569B81B23}" type="presParOf" srcId="{A4E155E9-6AD8-4875-8FE2-8E8B46001D40}" destId="{C8421CC4-71B5-41AA-A950-19F3356CCD36}" srcOrd="1" destOrd="0" presId="urn:microsoft.com/office/officeart/2005/8/layout/orgChart1"/>
    <dgm:cxn modelId="{6916908E-8EC2-44A3-B345-7F8E82B3D3AA}" type="presParOf" srcId="{C8421CC4-71B5-41AA-A950-19F3356CCD36}" destId="{575152B9-46D5-4D8C-95E2-F2B83F892463}" srcOrd="0" destOrd="0" presId="urn:microsoft.com/office/officeart/2005/8/layout/orgChart1"/>
    <dgm:cxn modelId="{66A5B3F2-5A4B-4749-B815-F925A3AD66DB}" type="presParOf" srcId="{575152B9-46D5-4D8C-95E2-F2B83F892463}" destId="{8817AAC0-805F-4770-BB29-A36913B50BAE}" srcOrd="0" destOrd="0" presId="urn:microsoft.com/office/officeart/2005/8/layout/orgChart1"/>
    <dgm:cxn modelId="{8293246A-8571-4273-BA3B-410A3142CB32}" type="presParOf" srcId="{575152B9-46D5-4D8C-95E2-F2B83F892463}" destId="{A8B62073-7423-4105-A1CB-AA754073EF09}" srcOrd="1" destOrd="0" presId="urn:microsoft.com/office/officeart/2005/8/layout/orgChart1"/>
    <dgm:cxn modelId="{EA22FACF-5511-4D30-B636-7C03B874E7CE}" type="presParOf" srcId="{C8421CC4-71B5-41AA-A950-19F3356CCD36}" destId="{CC0721A9-D804-47F8-BE35-76445251DAC2}" srcOrd="1" destOrd="0" presId="urn:microsoft.com/office/officeart/2005/8/layout/orgChart1"/>
    <dgm:cxn modelId="{CEA32C3D-3575-4BC4-8B06-005869A97975}" type="presParOf" srcId="{C8421CC4-71B5-41AA-A950-19F3356CCD36}" destId="{CAFD44F7-4DFC-4079-8C4B-04BEC9482671}" srcOrd="2" destOrd="0" presId="urn:microsoft.com/office/officeart/2005/8/layout/orgChart1"/>
    <dgm:cxn modelId="{89AF3BB9-E241-4DAB-A777-22DA7997C845}" type="presParOf" srcId="{A4E155E9-6AD8-4875-8FE2-8E8B46001D40}" destId="{71CC06DB-FC98-4EA2-848C-EBB303217AF5}" srcOrd="2" destOrd="0" presId="urn:microsoft.com/office/officeart/2005/8/layout/orgChart1"/>
    <dgm:cxn modelId="{2EE700C5-15D0-48B8-B908-BBADEDD70039}" type="presParOf" srcId="{A4E155E9-6AD8-4875-8FE2-8E8B46001D40}" destId="{0AF6150E-2488-4E81-958D-0A1DC6527BB0}" srcOrd="3" destOrd="0" presId="urn:microsoft.com/office/officeart/2005/8/layout/orgChart1"/>
    <dgm:cxn modelId="{43F1B8B3-4ECE-4C61-A815-4315DB19E7E9}" type="presParOf" srcId="{0AF6150E-2488-4E81-958D-0A1DC6527BB0}" destId="{ABD61111-4BB0-4ABF-9AB8-5D18325E0D82}" srcOrd="0" destOrd="0" presId="urn:microsoft.com/office/officeart/2005/8/layout/orgChart1"/>
    <dgm:cxn modelId="{37D395A6-C092-4B8B-9690-DFB070A2F846}" type="presParOf" srcId="{ABD61111-4BB0-4ABF-9AB8-5D18325E0D82}" destId="{F323D11B-B268-4FEE-8AA4-50F8A860CA40}" srcOrd="0" destOrd="0" presId="urn:microsoft.com/office/officeart/2005/8/layout/orgChart1"/>
    <dgm:cxn modelId="{8B877AA2-44F7-46CA-9278-C1D511F011FB}" type="presParOf" srcId="{ABD61111-4BB0-4ABF-9AB8-5D18325E0D82}" destId="{28C58D8F-ED68-46EA-B015-E8EE08ECF5A6}" srcOrd="1" destOrd="0" presId="urn:microsoft.com/office/officeart/2005/8/layout/orgChart1"/>
    <dgm:cxn modelId="{DE3D8CA5-8070-42FC-A4AC-9B2AB2D8E150}" type="presParOf" srcId="{0AF6150E-2488-4E81-958D-0A1DC6527BB0}" destId="{8F79F5E9-2485-4B96-A014-40A6D94F5265}" srcOrd="1" destOrd="0" presId="urn:microsoft.com/office/officeart/2005/8/layout/orgChart1"/>
    <dgm:cxn modelId="{DC1E5BC3-AD19-41B4-87FD-F57CEC014D33}" type="presParOf" srcId="{0AF6150E-2488-4E81-958D-0A1DC6527BB0}" destId="{0CC75539-4BE5-43C1-9EF2-B7B15996BB0F}" srcOrd="2" destOrd="0" presId="urn:microsoft.com/office/officeart/2005/8/layout/orgChart1"/>
    <dgm:cxn modelId="{F020A82A-ECC9-426D-A21F-9110B1FAA93B}" type="presParOf" srcId="{A4E155E9-6AD8-4875-8FE2-8E8B46001D40}" destId="{D9204D4B-EDD4-4971-9AA3-5A4AEDDB804F}" srcOrd="4" destOrd="0" presId="urn:microsoft.com/office/officeart/2005/8/layout/orgChart1"/>
    <dgm:cxn modelId="{A0E29C15-4A79-4375-BF1E-53313736DA77}" type="presParOf" srcId="{A4E155E9-6AD8-4875-8FE2-8E8B46001D40}" destId="{F90EA7B5-5CD7-4A6F-A943-6D0F1419377F}" srcOrd="5" destOrd="0" presId="urn:microsoft.com/office/officeart/2005/8/layout/orgChart1"/>
    <dgm:cxn modelId="{885DE39E-CF6E-4D0D-9979-2673D0D2CDAD}" type="presParOf" srcId="{F90EA7B5-5CD7-4A6F-A943-6D0F1419377F}" destId="{BA53AD9B-7885-4AA5-B9C8-3713E8F9A66A}" srcOrd="0" destOrd="0" presId="urn:microsoft.com/office/officeart/2005/8/layout/orgChart1"/>
    <dgm:cxn modelId="{70159D3E-DE37-4359-9E8E-8FC987FC2FC0}" type="presParOf" srcId="{BA53AD9B-7885-4AA5-B9C8-3713E8F9A66A}" destId="{2DECA8E0-5520-4016-BFA0-ED43EBDD5310}" srcOrd="0" destOrd="0" presId="urn:microsoft.com/office/officeart/2005/8/layout/orgChart1"/>
    <dgm:cxn modelId="{1A5D7CD4-5D8B-4D43-B1A4-432221336BBA}" type="presParOf" srcId="{BA53AD9B-7885-4AA5-B9C8-3713E8F9A66A}" destId="{9B9ACEE0-EF6F-46B8-8D78-89C775DAF6FA}" srcOrd="1" destOrd="0" presId="urn:microsoft.com/office/officeart/2005/8/layout/orgChart1"/>
    <dgm:cxn modelId="{BE1800E0-F962-458B-BB1C-0992366ED416}" type="presParOf" srcId="{F90EA7B5-5CD7-4A6F-A943-6D0F1419377F}" destId="{0F2FD51E-1CCE-4FFA-B7DC-C6A8B84AE95B}" srcOrd="1" destOrd="0" presId="urn:microsoft.com/office/officeart/2005/8/layout/orgChart1"/>
    <dgm:cxn modelId="{FBC9F457-105C-4841-8A49-F4089AEA7846}" type="presParOf" srcId="{F90EA7B5-5CD7-4A6F-A943-6D0F1419377F}" destId="{CC207B35-59BE-41D6-A0B6-9C93E0E1F52E}" srcOrd="2" destOrd="0" presId="urn:microsoft.com/office/officeart/2005/8/layout/orgChart1"/>
    <dgm:cxn modelId="{F6471222-4989-4DFA-83A6-230EF8EEF0F3}" type="presParOf" srcId="{68959F2F-CA70-413E-89AB-B2CA67B4C6F9}" destId="{3149D939-AD38-408A-A99D-316297BA5E20}" srcOrd="2" destOrd="0" presId="urn:microsoft.com/office/officeart/2005/8/layout/orgChart1"/>
    <dgm:cxn modelId="{F1E3235B-C2CD-4DBC-8D73-924F0E45E58D}" type="presParOf" srcId="{31725E63-FD84-496C-8EE2-A6853389B4FD}" destId="{0207E68C-AD7B-4B9F-94E3-72FDB9730594}" srcOrd="4" destOrd="0" presId="urn:microsoft.com/office/officeart/2005/8/layout/orgChart1"/>
    <dgm:cxn modelId="{04F6BC19-47F5-447A-AFE8-EED5F6E068BF}" type="presParOf" srcId="{31725E63-FD84-496C-8EE2-A6853389B4FD}" destId="{3376029E-0B8F-420D-9521-B9AC9024123F}" srcOrd="5" destOrd="0" presId="urn:microsoft.com/office/officeart/2005/8/layout/orgChart1"/>
    <dgm:cxn modelId="{AFD35B09-28CB-48EC-8E4A-5DAF4C8A4808}" type="presParOf" srcId="{3376029E-0B8F-420D-9521-B9AC9024123F}" destId="{CD139731-279D-4CFC-BAE4-307661991E6D}" srcOrd="0" destOrd="0" presId="urn:microsoft.com/office/officeart/2005/8/layout/orgChart1"/>
    <dgm:cxn modelId="{275C0AEA-FC56-41B0-B359-A546AFCC93CC}" type="presParOf" srcId="{CD139731-279D-4CFC-BAE4-307661991E6D}" destId="{A9B93DEC-079E-4AFD-B0CF-84FED7DFAFF4}" srcOrd="0" destOrd="0" presId="urn:microsoft.com/office/officeart/2005/8/layout/orgChart1"/>
    <dgm:cxn modelId="{57E3E23B-7DEF-4B83-808E-2923E859789E}" type="presParOf" srcId="{CD139731-279D-4CFC-BAE4-307661991E6D}" destId="{AB06AE33-C1B4-4C93-9C75-3CD059203460}" srcOrd="1" destOrd="0" presId="urn:microsoft.com/office/officeart/2005/8/layout/orgChart1"/>
    <dgm:cxn modelId="{8BE29B90-7D0A-4A2E-A394-C1F9B4096C58}" type="presParOf" srcId="{3376029E-0B8F-420D-9521-B9AC9024123F}" destId="{C4135BA8-DF3A-47F2-81BA-F27B7CE3638F}" srcOrd="1" destOrd="0" presId="urn:microsoft.com/office/officeart/2005/8/layout/orgChart1"/>
    <dgm:cxn modelId="{0D9E87AE-06CA-4C1D-9A79-195580E00FB8}" type="presParOf" srcId="{C4135BA8-DF3A-47F2-81BA-F27B7CE3638F}" destId="{C2942285-EFE5-47C7-82F8-4D8F2472CAA6}" srcOrd="0" destOrd="0" presId="urn:microsoft.com/office/officeart/2005/8/layout/orgChart1"/>
    <dgm:cxn modelId="{E697CBFD-51CD-4A46-AA45-5628FF5ABAFE}" type="presParOf" srcId="{C4135BA8-DF3A-47F2-81BA-F27B7CE3638F}" destId="{EFF4D513-F2C7-4D72-8527-A32A92AB6AE1}" srcOrd="1" destOrd="0" presId="urn:microsoft.com/office/officeart/2005/8/layout/orgChart1"/>
    <dgm:cxn modelId="{15EEB633-990E-475D-94CF-4B78D333E9ED}" type="presParOf" srcId="{EFF4D513-F2C7-4D72-8527-A32A92AB6AE1}" destId="{5365DABF-CDF2-4119-814D-619EFBED414E}" srcOrd="0" destOrd="0" presId="urn:microsoft.com/office/officeart/2005/8/layout/orgChart1"/>
    <dgm:cxn modelId="{EC827FA7-72EC-4A7B-B6FE-C8D4C1E5985C}" type="presParOf" srcId="{5365DABF-CDF2-4119-814D-619EFBED414E}" destId="{74AE8344-298D-4237-8D09-73F52B50F63C}" srcOrd="0" destOrd="0" presId="urn:microsoft.com/office/officeart/2005/8/layout/orgChart1"/>
    <dgm:cxn modelId="{4F7CA085-6722-4526-A3EA-B5D4B0EA4752}" type="presParOf" srcId="{5365DABF-CDF2-4119-814D-619EFBED414E}" destId="{C06A7739-0365-47D1-B08F-D667B5D2838F}" srcOrd="1" destOrd="0" presId="urn:microsoft.com/office/officeart/2005/8/layout/orgChart1"/>
    <dgm:cxn modelId="{7D1854D9-9415-4308-A14A-1153AC2F68B1}" type="presParOf" srcId="{EFF4D513-F2C7-4D72-8527-A32A92AB6AE1}" destId="{A3BF0E47-C096-4FE3-B164-7059251565B5}" srcOrd="1" destOrd="0" presId="urn:microsoft.com/office/officeart/2005/8/layout/orgChart1"/>
    <dgm:cxn modelId="{EBACA951-7143-43AA-897E-FA3D1710AC60}" type="presParOf" srcId="{EFF4D513-F2C7-4D72-8527-A32A92AB6AE1}" destId="{A0DD89FF-7708-4DCE-AE70-3BF7D70B11FB}" srcOrd="2" destOrd="0" presId="urn:microsoft.com/office/officeart/2005/8/layout/orgChart1"/>
    <dgm:cxn modelId="{43E7B0C2-4975-460C-BBEF-A250C9C318D4}" type="presParOf" srcId="{C4135BA8-DF3A-47F2-81BA-F27B7CE3638F}" destId="{28271471-0A2E-4CFA-8E53-F66126876317}" srcOrd="2" destOrd="0" presId="urn:microsoft.com/office/officeart/2005/8/layout/orgChart1"/>
    <dgm:cxn modelId="{29BFEB46-3EA6-4FA3-A958-39B2508880EC}" type="presParOf" srcId="{C4135BA8-DF3A-47F2-81BA-F27B7CE3638F}" destId="{7620E440-B40D-4835-B87E-39DFD33847E4}" srcOrd="3" destOrd="0" presId="urn:microsoft.com/office/officeart/2005/8/layout/orgChart1"/>
    <dgm:cxn modelId="{2D9DAD5E-613E-4367-A329-93DC85F867F2}" type="presParOf" srcId="{7620E440-B40D-4835-B87E-39DFD33847E4}" destId="{36B5C450-D074-4040-B951-5DEA2CE61C47}" srcOrd="0" destOrd="0" presId="urn:microsoft.com/office/officeart/2005/8/layout/orgChart1"/>
    <dgm:cxn modelId="{1946BA54-B7AF-4240-88DD-CF0166434616}" type="presParOf" srcId="{36B5C450-D074-4040-B951-5DEA2CE61C47}" destId="{250DB91B-E24A-4FCA-81A5-B40C8ACD5633}" srcOrd="0" destOrd="0" presId="urn:microsoft.com/office/officeart/2005/8/layout/orgChart1"/>
    <dgm:cxn modelId="{178A7CBF-ED7D-4EBE-88E5-BB433B4EFF53}" type="presParOf" srcId="{36B5C450-D074-4040-B951-5DEA2CE61C47}" destId="{C9CBF031-D84C-423B-8F6A-E570AD641035}" srcOrd="1" destOrd="0" presId="urn:microsoft.com/office/officeart/2005/8/layout/orgChart1"/>
    <dgm:cxn modelId="{A26EBF64-DD72-44D4-A315-5820A7636369}" type="presParOf" srcId="{7620E440-B40D-4835-B87E-39DFD33847E4}" destId="{249F4100-8D54-4BBF-9A36-67277E6970B5}" srcOrd="1" destOrd="0" presId="urn:microsoft.com/office/officeart/2005/8/layout/orgChart1"/>
    <dgm:cxn modelId="{CBFE9A04-761E-4B5A-AB35-7C4E1423D7F1}" type="presParOf" srcId="{7620E440-B40D-4835-B87E-39DFD33847E4}" destId="{DCF0B9DE-7718-4FF4-868B-17B05AF9F577}" srcOrd="2" destOrd="0" presId="urn:microsoft.com/office/officeart/2005/8/layout/orgChart1"/>
    <dgm:cxn modelId="{A05A11A4-F770-4169-B3BE-E6EB6537163A}" type="presParOf" srcId="{3376029E-0B8F-420D-9521-B9AC9024123F}" destId="{5608DA18-80A9-42AE-8FA4-C995C6AD6D2C}" srcOrd="2" destOrd="0" presId="urn:microsoft.com/office/officeart/2005/8/layout/orgChart1"/>
    <dgm:cxn modelId="{9116E328-742A-42A5-B088-8F35A9F05D9F}" type="presParOf" srcId="{31725E63-FD84-496C-8EE2-A6853389B4FD}" destId="{78AB9439-5CC7-4E4B-BD1B-C77D54A1B51D}" srcOrd="6" destOrd="0" presId="urn:microsoft.com/office/officeart/2005/8/layout/orgChart1"/>
    <dgm:cxn modelId="{61ADA833-AE7B-4A4A-9388-CC8072D9E3B5}" type="presParOf" srcId="{31725E63-FD84-496C-8EE2-A6853389B4FD}" destId="{49B11BAA-15BE-4187-B282-894CDD75C3FC}" srcOrd="7" destOrd="0" presId="urn:microsoft.com/office/officeart/2005/8/layout/orgChart1"/>
    <dgm:cxn modelId="{D5E8FBDD-D092-4207-9AEC-10096C8921AF}" type="presParOf" srcId="{49B11BAA-15BE-4187-B282-894CDD75C3FC}" destId="{D6FB88C0-B73C-4B76-95DA-FF8D47E0A731}" srcOrd="0" destOrd="0" presId="urn:microsoft.com/office/officeart/2005/8/layout/orgChart1"/>
    <dgm:cxn modelId="{BEEB490B-AE5C-4016-8FC8-6B5BEE7A2C62}" type="presParOf" srcId="{D6FB88C0-B73C-4B76-95DA-FF8D47E0A731}" destId="{21D8F50F-9548-4974-9EAA-EAB4270A5336}" srcOrd="0" destOrd="0" presId="urn:microsoft.com/office/officeart/2005/8/layout/orgChart1"/>
    <dgm:cxn modelId="{558A793F-DC17-4986-BD30-831506BD7DC7}" type="presParOf" srcId="{D6FB88C0-B73C-4B76-95DA-FF8D47E0A731}" destId="{46AD5F3D-C514-4736-A5F9-B25F9DCD3E5A}" srcOrd="1" destOrd="0" presId="urn:microsoft.com/office/officeart/2005/8/layout/orgChart1"/>
    <dgm:cxn modelId="{546F837A-6D4E-4116-81D9-19B3304C4FB0}" type="presParOf" srcId="{49B11BAA-15BE-4187-B282-894CDD75C3FC}" destId="{AA5A80A9-7A6E-49F4-877E-44A35BD4DEA9}" srcOrd="1" destOrd="0" presId="urn:microsoft.com/office/officeart/2005/8/layout/orgChart1"/>
    <dgm:cxn modelId="{BD423575-95A7-4BD8-B709-57B083EFACEE}" type="presParOf" srcId="{AA5A80A9-7A6E-49F4-877E-44A35BD4DEA9}" destId="{C65BA630-107D-4A21-8B84-BE9F02979477}" srcOrd="0" destOrd="0" presId="urn:microsoft.com/office/officeart/2005/8/layout/orgChart1"/>
    <dgm:cxn modelId="{F2D437D3-13E5-420A-B979-260E1E181A44}" type="presParOf" srcId="{AA5A80A9-7A6E-49F4-877E-44A35BD4DEA9}" destId="{639AF030-445A-4918-A908-41034AB601D2}" srcOrd="1" destOrd="0" presId="urn:microsoft.com/office/officeart/2005/8/layout/orgChart1"/>
    <dgm:cxn modelId="{93DF5E94-E311-45D0-A38F-BAF2A963EA16}" type="presParOf" srcId="{639AF030-445A-4918-A908-41034AB601D2}" destId="{FFCF5E85-8B83-4F3D-970F-98A867B5FA07}" srcOrd="0" destOrd="0" presId="urn:microsoft.com/office/officeart/2005/8/layout/orgChart1"/>
    <dgm:cxn modelId="{DEA7EF4B-2990-474A-A5EB-004B60836BAD}" type="presParOf" srcId="{FFCF5E85-8B83-4F3D-970F-98A867B5FA07}" destId="{63AE24CC-780E-4F09-9BA9-58199844AF36}" srcOrd="0" destOrd="0" presId="urn:microsoft.com/office/officeart/2005/8/layout/orgChart1"/>
    <dgm:cxn modelId="{047046D7-A680-4592-B093-4DAFDA1A6430}" type="presParOf" srcId="{FFCF5E85-8B83-4F3D-970F-98A867B5FA07}" destId="{DE196879-3383-460F-A12C-A0BE43F18DE1}" srcOrd="1" destOrd="0" presId="urn:microsoft.com/office/officeart/2005/8/layout/orgChart1"/>
    <dgm:cxn modelId="{4E50E4BD-C6E9-47FF-97AC-956FAA946B46}" type="presParOf" srcId="{639AF030-445A-4918-A908-41034AB601D2}" destId="{E8B7FE7D-0918-4BF7-8184-D9A512DFCDFB}" srcOrd="1" destOrd="0" presId="urn:microsoft.com/office/officeart/2005/8/layout/orgChart1"/>
    <dgm:cxn modelId="{BEF8725F-5418-4904-B9BB-027119FE02D1}" type="presParOf" srcId="{639AF030-445A-4918-A908-41034AB601D2}" destId="{82F6DB31-5C32-43E4-9C32-39F5B9ECAB68}" srcOrd="2" destOrd="0" presId="urn:microsoft.com/office/officeart/2005/8/layout/orgChart1"/>
    <dgm:cxn modelId="{35600121-F4E4-4CB4-B44F-F3D95E7437F1}" type="presParOf" srcId="{AA5A80A9-7A6E-49F4-877E-44A35BD4DEA9}" destId="{5BC2FBC9-6C70-4749-812B-B5635D6901A1}" srcOrd="2" destOrd="0" presId="urn:microsoft.com/office/officeart/2005/8/layout/orgChart1"/>
    <dgm:cxn modelId="{06347B9B-E2F9-4FA8-A932-B79D0A704901}" type="presParOf" srcId="{AA5A80A9-7A6E-49F4-877E-44A35BD4DEA9}" destId="{E8907764-1392-449C-9124-A127784B1F62}" srcOrd="3" destOrd="0" presId="urn:microsoft.com/office/officeart/2005/8/layout/orgChart1"/>
    <dgm:cxn modelId="{1C6A0637-1DC5-4CC4-9595-983A90E321DA}" type="presParOf" srcId="{E8907764-1392-449C-9124-A127784B1F62}" destId="{705C81B9-7C07-4EDD-8170-7C541912083B}" srcOrd="0" destOrd="0" presId="urn:microsoft.com/office/officeart/2005/8/layout/orgChart1"/>
    <dgm:cxn modelId="{F3330B52-7E3D-4600-BA7D-5D909CB14161}" type="presParOf" srcId="{705C81B9-7C07-4EDD-8170-7C541912083B}" destId="{B36F1466-97F6-4695-9DFB-F0C8DCB6A09F}" srcOrd="0" destOrd="0" presId="urn:microsoft.com/office/officeart/2005/8/layout/orgChart1"/>
    <dgm:cxn modelId="{3CE7E924-A802-44A9-A1CC-D5AF67938FB2}" type="presParOf" srcId="{705C81B9-7C07-4EDD-8170-7C541912083B}" destId="{BC9A4228-038D-47B1-A377-176878E8266D}" srcOrd="1" destOrd="0" presId="urn:microsoft.com/office/officeart/2005/8/layout/orgChart1"/>
    <dgm:cxn modelId="{C43A10CD-3DE7-4537-A82C-E29EC9CA2DC9}" type="presParOf" srcId="{E8907764-1392-449C-9124-A127784B1F62}" destId="{D6908353-5B17-442D-95B6-D9866920E193}" srcOrd="1" destOrd="0" presId="urn:microsoft.com/office/officeart/2005/8/layout/orgChart1"/>
    <dgm:cxn modelId="{06829B22-C897-4905-8CAA-5F057AE3DB4A}" type="presParOf" srcId="{E8907764-1392-449C-9124-A127784B1F62}" destId="{6C027A93-80BC-4054-9105-DD2B6E2802AF}" srcOrd="2" destOrd="0" presId="urn:microsoft.com/office/officeart/2005/8/layout/orgChart1"/>
    <dgm:cxn modelId="{62A54121-4311-4A68-BE06-21D57E38AC6D}" type="presParOf" srcId="{AA5A80A9-7A6E-49F4-877E-44A35BD4DEA9}" destId="{A344BC26-7E66-428B-A766-E70060D9DB24}" srcOrd="4" destOrd="0" presId="urn:microsoft.com/office/officeart/2005/8/layout/orgChart1"/>
    <dgm:cxn modelId="{25368D75-34C7-457F-8EB6-C08B76595DB5}" type="presParOf" srcId="{AA5A80A9-7A6E-49F4-877E-44A35BD4DEA9}" destId="{99B1109A-E175-4F42-9E7A-0B8A01D2368C}" srcOrd="5" destOrd="0" presId="urn:microsoft.com/office/officeart/2005/8/layout/orgChart1"/>
    <dgm:cxn modelId="{D01F704A-2D01-406C-89E4-62FDCC50B315}" type="presParOf" srcId="{99B1109A-E175-4F42-9E7A-0B8A01D2368C}" destId="{BA7801D2-7E2B-40D8-B848-FA3ECEA861B9}" srcOrd="0" destOrd="0" presId="urn:microsoft.com/office/officeart/2005/8/layout/orgChart1"/>
    <dgm:cxn modelId="{AFD493A8-CD36-4BAD-AB08-7D73FFB087A2}" type="presParOf" srcId="{BA7801D2-7E2B-40D8-B848-FA3ECEA861B9}" destId="{5575AC49-0DD3-4AE6-AD23-C838ABB32091}" srcOrd="0" destOrd="0" presId="urn:microsoft.com/office/officeart/2005/8/layout/orgChart1"/>
    <dgm:cxn modelId="{03A79E3A-1A65-4C0E-80A2-BA646A8F33E3}" type="presParOf" srcId="{BA7801D2-7E2B-40D8-B848-FA3ECEA861B9}" destId="{E7D6957D-0B05-4C04-8934-D1660FA2FD08}" srcOrd="1" destOrd="0" presId="urn:microsoft.com/office/officeart/2005/8/layout/orgChart1"/>
    <dgm:cxn modelId="{BD837D0A-8191-4C85-9735-978EE013617B}" type="presParOf" srcId="{99B1109A-E175-4F42-9E7A-0B8A01D2368C}" destId="{425681FC-B2C6-42E6-899D-42853B2E45AA}" srcOrd="1" destOrd="0" presId="urn:microsoft.com/office/officeart/2005/8/layout/orgChart1"/>
    <dgm:cxn modelId="{5D9BA31B-F9C4-497A-A21D-3D5C0528ACF6}" type="presParOf" srcId="{99B1109A-E175-4F42-9E7A-0B8A01D2368C}" destId="{6E8BFB05-B101-4E53-9196-06B893D6F4C4}" srcOrd="2" destOrd="0" presId="urn:microsoft.com/office/officeart/2005/8/layout/orgChart1"/>
    <dgm:cxn modelId="{6B105DEC-2892-4AB8-8482-2E8598A47739}" type="presParOf" srcId="{AA5A80A9-7A6E-49F4-877E-44A35BD4DEA9}" destId="{71A8E8EB-3519-4711-8A95-8F4B43C1A7FF}" srcOrd="6" destOrd="0" presId="urn:microsoft.com/office/officeart/2005/8/layout/orgChart1"/>
    <dgm:cxn modelId="{199FECFE-8E28-4456-9925-A115D3839B92}" type="presParOf" srcId="{AA5A80A9-7A6E-49F4-877E-44A35BD4DEA9}" destId="{D5902DB6-4C93-4DC3-BD7E-5D4CE0F682A3}" srcOrd="7" destOrd="0" presId="urn:microsoft.com/office/officeart/2005/8/layout/orgChart1"/>
    <dgm:cxn modelId="{FDDC4CEE-1C24-4848-8603-405A90CD661E}" type="presParOf" srcId="{D5902DB6-4C93-4DC3-BD7E-5D4CE0F682A3}" destId="{DDD91739-09B0-4BCD-AEA8-BD2676E99024}" srcOrd="0" destOrd="0" presId="urn:microsoft.com/office/officeart/2005/8/layout/orgChart1"/>
    <dgm:cxn modelId="{E2FBB567-B518-430D-8F7D-2C7FF4CC7CF6}" type="presParOf" srcId="{DDD91739-09B0-4BCD-AEA8-BD2676E99024}" destId="{1FFC8692-FCCB-47A6-B0DD-A251DEBE893D}" srcOrd="0" destOrd="0" presId="urn:microsoft.com/office/officeart/2005/8/layout/orgChart1"/>
    <dgm:cxn modelId="{B606E087-E547-460D-BE75-4FD615AFB8CF}" type="presParOf" srcId="{DDD91739-09B0-4BCD-AEA8-BD2676E99024}" destId="{B366BBBA-D8F0-403F-972D-84B1AF87F461}" srcOrd="1" destOrd="0" presId="urn:microsoft.com/office/officeart/2005/8/layout/orgChart1"/>
    <dgm:cxn modelId="{001BAC08-7376-43C9-93C6-2327CD01548D}" type="presParOf" srcId="{D5902DB6-4C93-4DC3-BD7E-5D4CE0F682A3}" destId="{64A2F22D-A81F-4BAB-B266-FDFD38C3EFBF}" srcOrd="1" destOrd="0" presId="urn:microsoft.com/office/officeart/2005/8/layout/orgChart1"/>
    <dgm:cxn modelId="{E3D10B4C-7794-45DB-875C-20D19BB1CFF4}" type="presParOf" srcId="{D5902DB6-4C93-4DC3-BD7E-5D4CE0F682A3}" destId="{4811F549-C430-471F-88D3-1ACB026258AB}" srcOrd="2" destOrd="0" presId="urn:microsoft.com/office/officeart/2005/8/layout/orgChart1"/>
    <dgm:cxn modelId="{3154FDFA-6260-4153-8D1E-DE761DB111C5}" type="presParOf" srcId="{49B11BAA-15BE-4187-B282-894CDD75C3FC}" destId="{904596EB-BB00-4113-AD79-0F11001C7273}" srcOrd="2" destOrd="0" presId="urn:microsoft.com/office/officeart/2005/8/layout/orgChart1"/>
    <dgm:cxn modelId="{ACD93841-F9FA-4357-8899-20B29CD8F6FC}" type="presParOf" srcId="{81735235-70F5-4739-B1F4-1319C7A1790E}" destId="{503AB050-D4E1-4FFC-B586-42E1DFFAE841}"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A8E8EB-3519-4711-8A95-8F4B43C1A7FF}">
      <dsp:nvSpPr>
        <dsp:cNvPr id="0" name=""/>
        <dsp:cNvSpPr/>
      </dsp:nvSpPr>
      <dsp:spPr>
        <a:xfrm>
          <a:off x="8853377" y="1700314"/>
          <a:ext cx="211503" cy="2741763"/>
        </a:xfrm>
        <a:custGeom>
          <a:avLst/>
          <a:gdLst/>
          <a:ahLst/>
          <a:cxnLst/>
          <a:rect l="0" t="0" r="0" b="0"/>
          <a:pathLst>
            <a:path>
              <a:moveTo>
                <a:pt x="0" y="0"/>
              </a:moveTo>
              <a:lnTo>
                <a:pt x="0" y="2741763"/>
              </a:lnTo>
              <a:lnTo>
                <a:pt x="211503" y="2741763"/>
              </a:lnTo>
            </a:path>
          </a:pathLst>
        </a:custGeom>
        <a:no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sp>
    <dsp:sp modelId="{A344BC26-7E66-428B-A766-E70060D9DB24}">
      <dsp:nvSpPr>
        <dsp:cNvPr id="0" name=""/>
        <dsp:cNvSpPr/>
      </dsp:nvSpPr>
      <dsp:spPr>
        <a:xfrm>
          <a:off x="8853377" y="1700314"/>
          <a:ext cx="210335" cy="1991079"/>
        </a:xfrm>
        <a:custGeom>
          <a:avLst/>
          <a:gdLst/>
          <a:ahLst/>
          <a:cxnLst/>
          <a:rect l="0" t="0" r="0" b="0"/>
          <a:pathLst>
            <a:path>
              <a:moveTo>
                <a:pt x="0" y="0"/>
              </a:moveTo>
              <a:lnTo>
                <a:pt x="0" y="1991079"/>
              </a:lnTo>
              <a:lnTo>
                <a:pt x="210335" y="1991079"/>
              </a:lnTo>
            </a:path>
          </a:pathLst>
        </a:custGeom>
        <a:no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sp>
    <dsp:sp modelId="{5BC2FBC9-6C70-4749-812B-B5635D6901A1}">
      <dsp:nvSpPr>
        <dsp:cNvPr id="0" name=""/>
        <dsp:cNvSpPr/>
      </dsp:nvSpPr>
      <dsp:spPr>
        <a:xfrm>
          <a:off x="8853377" y="1700314"/>
          <a:ext cx="202313" cy="1240008"/>
        </a:xfrm>
        <a:custGeom>
          <a:avLst/>
          <a:gdLst/>
          <a:ahLst/>
          <a:cxnLst/>
          <a:rect l="0" t="0" r="0" b="0"/>
          <a:pathLst>
            <a:path>
              <a:moveTo>
                <a:pt x="0" y="0"/>
              </a:moveTo>
              <a:lnTo>
                <a:pt x="0" y="1240008"/>
              </a:lnTo>
              <a:lnTo>
                <a:pt x="202313" y="1240008"/>
              </a:lnTo>
            </a:path>
          </a:pathLst>
        </a:custGeom>
        <a:no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sp>
    <dsp:sp modelId="{C65BA630-107D-4A21-8B84-BE9F02979477}">
      <dsp:nvSpPr>
        <dsp:cNvPr id="0" name=""/>
        <dsp:cNvSpPr/>
      </dsp:nvSpPr>
      <dsp:spPr>
        <a:xfrm>
          <a:off x="8853377" y="1700314"/>
          <a:ext cx="202327" cy="464110"/>
        </a:xfrm>
        <a:custGeom>
          <a:avLst/>
          <a:gdLst/>
          <a:ahLst/>
          <a:cxnLst/>
          <a:rect l="0" t="0" r="0" b="0"/>
          <a:pathLst>
            <a:path>
              <a:moveTo>
                <a:pt x="0" y="0"/>
              </a:moveTo>
              <a:lnTo>
                <a:pt x="0" y="464110"/>
              </a:lnTo>
              <a:lnTo>
                <a:pt x="202327" y="464110"/>
              </a:lnTo>
            </a:path>
          </a:pathLst>
        </a:custGeom>
        <a:no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sp>
    <dsp:sp modelId="{78AB9439-5CC7-4E4B-BD1B-C77D54A1B51D}">
      <dsp:nvSpPr>
        <dsp:cNvPr id="0" name=""/>
        <dsp:cNvSpPr/>
      </dsp:nvSpPr>
      <dsp:spPr>
        <a:xfrm>
          <a:off x="5860407" y="703905"/>
          <a:ext cx="3555928" cy="292710"/>
        </a:xfrm>
        <a:custGeom>
          <a:avLst/>
          <a:gdLst/>
          <a:ahLst/>
          <a:cxnLst/>
          <a:rect l="0" t="0" r="0" b="0"/>
          <a:pathLst>
            <a:path>
              <a:moveTo>
                <a:pt x="0" y="0"/>
              </a:moveTo>
              <a:lnTo>
                <a:pt x="0" y="144933"/>
              </a:lnTo>
              <a:lnTo>
                <a:pt x="3555928" y="144933"/>
              </a:lnTo>
              <a:lnTo>
                <a:pt x="3555928" y="292710"/>
              </a:lnTo>
            </a:path>
          </a:pathLst>
        </a:custGeom>
        <a:no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sp>
    <dsp:sp modelId="{28271471-0A2E-4CFA-8E53-F66126876317}">
      <dsp:nvSpPr>
        <dsp:cNvPr id="0" name=""/>
        <dsp:cNvSpPr/>
      </dsp:nvSpPr>
      <dsp:spPr>
        <a:xfrm>
          <a:off x="6535423" y="1703157"/>
          <a:ext cx="169098" cy="1646654"/>
        </a:xfrm>
        <a:custGeom>
          <a:avLst/>
          <a:gdLst/>
          <a:ahLst/>
          <a:cxnLst/>
          <a:rect l="0" t="0" r="0" b="0"/>
          <a:pathLst>
            <a:path>
              <a:moveTo>
                <a:pt x="0" y="0"/>
              </a:moveTo>
              <a:lnTo>
                <a:pt x="0" y="1646654"/>
              </a:lnTo>
              <a:lnTo>
                <a:pt x="169098" y="1646654"/>
              </a:lnTo>
            </a:path>
          </a:pathLst>
        </a:custGeom>
        <a:no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sp>
    <dsp:sp modelId="{C2942285-EFE5-47C7-82F8-4D8F2472CAA6}">
      <dsp:nvSpPr>
        <dsp:cNvPr id="0" name=""/>
        <dsp:cNvSpPr/>
      </dsp:nvSpPr>
      <dsp:spPr>
        <a:xfrm>
          <a:off x="6535423" y="1703157"/>
          <a:ext cx="185903" cy="647402"/>
        </a:xfrm>
        <a:custGeom>
          <a:avLst/>
          <a:gdLst/>
          <a:ahLst/>
          <a:cxnLst/>
          <a:rect l="0" t="0" r="0" b="0"/>
          <a:pathLst>
            <a:path>
              <a:moveTo>
                <a:pt x="0" y="0"/>
              </a:moveTo>
              <a:lnTo>
                <a:pt x="0" y="647402"/>
              </a:lnTo>
              <a:lnTo>
                <a:pt x="185903" y="647402"/>
              </a:lnTo>
            </a:path>
          </a:pathLst>
        </a:custGeom>
        <a:no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sp>
    <dsp:sp modelId="{0207E68C-AD7B-4B9F-94E3-72FDB9730594}">
      <dsp:nvSpPr>
        <dsp:cNvPr id="0" name=""/>
        <dsp:cNvSpPr/>
      </dsp:nvSpPr>
      <dsp:spPr>
        <a:xfrm>
          <a:off x="5860407" y="703905"/>
          <a:ext cx="1237974" cy="295553"/>
        </a:xfrm>
        <a:custGeom>
          <a:avLst/>
          <a:gdLst/>
          <a:ahLst/>
          <a:cxnLst/>
          <a:rect l="0" t="0" r="0" b="0"/>
          <a:pathLst>
            <a:path>
              <a:moveTo>
                <a:pt x="0" y="0"/>
              </a:moveTo>
              <a:lnTo>
                <a:pt x="0" y="147776"/>
              </a:lnTo>
              <a:lnTo>
                <a:pt x="1237974" y="147776"/>
              </a:lnTo>
              <a:lnTo>
                <a:pt x="1237974" y="295553"/>
              </a:lnTo>
            </a:path>
          </a:pathLst>
        </a:custGeom>
        <a:no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sp>
    <dsp:sp modelId="{D9204D4B-EDD4-4971-9AA3-5A4AEDDB804F}">
      <dsp:nvSpPr>
        <dsp:cNvPr id="0" name=""/>
        <dsp:cNvSpPr/>
      </dsp:nvSpPr>
      <dsp:spPr>
        <a:xfrm>
          <a:off x="4445973" y="1703157"/>
          <a:ext cx="211109" cy="2645905"/>
        </a:xfrm>
        <a:custGeom>
          <a:avLst/>
          <a:gdLst/>
          <a:ahLst/>
          <a:cxnLst/>
          <a:rect l="0" t="0" r="0" b="0"/>
          <a:pathLst>
            <a:path>
              <a:moveTo>
                <a:pt x="0" y="0"/>
              </a:moveTo>
              <a:lnTo>
                <a:pt x="0" y="2645905"/>
              </a:lnTo>
              <a:lnTo>
                <a:pt x="211109" y="2645905"/>
              </a:lnTo>
            </a:path>
          </a:pathLst>
        </a:custGeom>
        <a:no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sp>
    <dsp:sp modelId="{71CC06DB-FC98-4EA2-848C-EBB303217AF5}">
      <dsp:nvSpPr>
        <dsp:cNvPr id="0" name=""/>
        <dsp:cNvSpPr/>
      </dsp:nvSpPr>
      <dsp:spPr>
        <a:xfrm>
          <a:off x="4445973" y="1703157"/>
          <a:ext cx="211109" cy="1646654"/>
        </a:xfrm>
        <a:custGeom>
          <a:avLst/>
          <a:gdLst/>
          <a:ahLst/>
          <a:cxnLst/>
          <a:rect l="0" t="0" r="0" b="0"/>
          <a:pathLst>
            <a:path>
              <a:moveTo>
                <a:pt x="0" y="0"/>
              </a:moveTo>
              <a:lnTo>
                <a:pt x="0" y="1646654"/>
              </a:lnTo>
              <a:lnTo>
                <a:pt x="211109" y="1646654"/>
              </a:lnTo>
            </a:path>
          </a:pathLst>
        </a:custGeom>
        <a:no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sp>
    <dsp:sp modelId="{472204C9-CE32-4E37-BBF0-132AB52AB32F}">
      <dsp:nvSpPr>
        <dsp:cNvPr id="0" name=""/>
        <dsp:cNvSpPr/>
      </dsp:nvSpPr>
      <dsp:spPr>
        <a:xfrm>
          <a:off x="4445973" y="1703157"/>
          <a:ext cx="211109" cy="647402"/>
        </a:xfrm>
        <a:custGeom>
          <a:avLst/>
          <a:gdLst/>
          <a:ahLst/>
          <a:cxnLst/>
          <a:rect l="0" t="0" r="0" b="0"/>
          <a:pathLst>
            <a:path>
              <a:moveTo>
                <a:pt x="0" y="0"/>
              </a:moveTo>
              <a:lnTo>
                <a:pt x="0" y="647402"/>
              </a:lnTo>
              <a:lnTo>
                <a:pt x="211109" y="647402"/>
              </a:lnTo>
            </a:path>
          </a:pathLst>
        </a:custGeom>
        <a:no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sp>
    <dsp:sp modelId="{19AF9834-C77C-4535-8AAB-1F08916ACB31}">
      <dsp:nvSpPr>
        <dsp:cNvPr id="0" name=""/>
        <dsp:cNvSpPr/>
      </dsp:nvSpPr>
      <dsp:spPr>
        <a:xfrm>
          <a:off x="5008932" y="703905"/>
          <a:ext cx="851475" cy="295553"/>
        </a:xfrm>
        <a:custGeom>
          <a:avLst/>
          <a:gdLst/>
          <a:ahLst/>
          <a:cxnLst/>
          <a:rect l="0" t="0" r="0" b="0"/>
          <a:pathLst>
            <a:path>
              <a:moveTo>
                <a:pt x="851475" y="0"/>
              </a:moveTo>
              <a:lnTo>
                <a:pt x="851475" y="147776"/>
              </a:lnTo>
              <a:lnTo>
                <a:pt x="0" y="147776"/>
              </a:lnTo>
              <a:lnTo>
                <a:pt x="0" y="295553"/>
              </a:lnTo>
            </a:path>
          </a:pathLst>
        </a:custGeom>
        <a:no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sp>
    <dsp:sp modelId="{1C5A4C63-18D9-4D33-8D7E-AA0D037F821E}">
      <dsp:nvSpPr>
        <dsp:cNvPr id="0" name=""/>
        <dsp:cNvSpPr/>
      </dsp:nvSpPr>
      <dsp:spPr>
        <a:xfrm>
          <a:off x="1970053" y="1703157"/>
          <a:ext cx="262690" cy="612710"/>
        </a:xfrm>
        <a:custGeom>
          <a:avLst/>
          <a:gdLst/>
          <a:ahLst/>
          <a:cxnLst/>
          <a:rect l="0" t="0" r="0" b="0"/>
          <a:pathLst>
            <a:path>
              <a:moveTo>
                <a:pt x="0" y="0"/>
              </a:moveTo>
              <a:lnTo>
                <a:pt x="0" y="612710"/>
              </a:lnTo>
              <a:lnTo>
                <a:pt x="262690" y="612710"/>
              </a:lnTo>
            </a:path>
          </a:pathLst>
        </a:custGeom>
        <a:no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sp>
    <dsp:sp modelId="{91F47011-3DB6-4C50-8F79-8E9C6E5A5267}">
      <dsp:nvSpPr>
        <dsp:cNvPr id="0" name=""/>
        <dsp:cNvSpPr/>
      </dsp:nvSpPr>
      <dsp:spPr>
        <a:xfrm>
          <a:off x="1970053" y="1703157"/>
          <a:ext cx="250671" cy="1605340"/>
        </a:xfrm>
        <a:custGeom>
          <a:avLst/>
          <a:gdLst/>
          <a:ahLst/>
          <a:cxnLst/>
          <a:rect l="0" t="0" r="0" b="0"/>
          <a:pathLst>
            <a:path>
              <a:moveTo>
                <a:pt x="0" y="0"/>
              </a:moveTo>
              <a:lnTo>
                <a:pt x="0" y="1605340"/>
              </a:lnTo>
              <a:lnTo>
                <a:pt x="250671" y="1605340"/>
              </a:lnTo>
            </a:path>
          </a:pathLst>
        </a:custGeom>
        <a:no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sp>
    <dsp:sp modelId="{04D6435A-9935-45E1-9213-2B5EDC2E069A}">
      <dsp:nvSpPr>
        <dsp:cNvPr id="0" name=""/>
        <dsp:cNvSpPr/>
      </dsp:nvSpPr>
      <dsp:spPr>
        <a:xfrm>
          <a:off x="2533011" y="703905"/>
          <a:ext cx="3327395" cy="295553"/>
        </a:xfrm>
        <a:custGeom>
          <a:avLst/>
          <a:gdLst/>
          <a:ahLst/>
          <a:cxnLst/>
          <a:rect l="0" t="0" r="0" b="0"/>
          <a:pathLst>
            <a:path>
              <a:moveTo>
                <a:pt x="3327395" y="0"/>
              </a:moveTo>
              <a:lnTo>
                <a:pt x="3327395" y="147776"/>
              </a:lnTo>
              <a:lnTo>
                <a:pt x="0" y="147776"/>
              </a:lnTo>
              <a:lnTo>
                <a:pt x="0" y="295553"/>
              </a:lnTo>
            </a:path>
          </a:pathLst>
        </a:custGeom>
        <a:no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sp>
    <dsp:sp modelId="{A110967F-CBCC-4FAB-AEAF-436CB5E128E3}">
      <dsp:nvSpPr>
        <dsp:cNvPr id="0" name=""/>
        <dsp:cNvSpPr/>
      </dsp:nvSpPr>
      <dsp:spPr>
        <a:xfrm>
          <a:off x="5156709" y="207"/>
          <a:ext cx="1407396" cy="703698"/>
        </a:xfrm>
        <a:prstGeom prst="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2700" tIns="12700" rIns="12700" bIns="12700" numCol="1" spcCol="1270" anchor="ctr" anchorCtr="0">
          <a:noAutofit/>
        </a:bodyPr>
        <a:lstStyle/>
        <a:p>
          <a:pPr marL="0" lvl="0" indent="0" algn="ctr" defTabSz="889000" rtl="1">
            <a:lnSpc>
              <a:spcPct val="90000"/>
            </a:lnSpc>
            <a:spcBef>
              <a:spcPct val="0"/>
            </a:spcBef>
            <a:spcAft>
              <a:spcPct val="35000"/>
            </a:spcAft>
            <a:buNone/>
          </a:pPr>
          <a:r>
            <a:rPr lang="en-US" sz="2000" b="1" kern="1200" dirty="0" err="1">
              <a:solidFill>
                <a:srgbClr val="0070C0"/>
              </a:solidFill>
            </a:rPr>
            <a:t>NanoSensors</a:t>
          </a:r>
          <a:endParaRPr lang="ar-IQ" sz="2000" b="1" kern="1200" dirty="0">
            <a:solidFill>
              <a:srgbClr val="0070C0"/>
            </a:solidFill>
          </a:endParaRPr>
        </a:p>
      </dsp:txBody>
      <dsp:txXfrm>
        <a:off x="5156709" y="207"/>
        <a:ext cx="1407396" cy="703698"/>
      </dsp:txXfrm>
    </dsp:sp>
    <dsp:sp modelId="{8A68DAD0-A98F-4959-88FB-B1FD2D8D8253}">
      <dsp:nvSpPr>
        <dsp:cNvPr id="0" name=""/>
        <dsp:cNvSpPr/>
      </dsp:nvSpPr>
      <dsp:spPr>
        <a:xfrm>
          <a:off x="1829313" y="999459"/>
          <a:ext cx="1407396" cy="703698"/>
        </a:xfrm>
        <a:prstGeom prst="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2700" tIns="12700" rIns="12700" bIns="12700" numCol="1" spcCol="1270" anchor="ctr" anchorCtr="0">
          <a:noAutofit/>
        </a:bodyPr>
        <a:lstStyle/>
        <a:p>
          <a:pPr marL="0" lvl="0" indent="0" algn="ctr" defTabSz="889000" rtl="1">
            <a:lnSpc>
              <a:spcPct val="90000"/>
            </a:lnSpc>
            <a:spcBef>
              <a:spcPct val="0"/>
            </a:spcBef>
            <a:spcAft>
              <a:spcPct val="35000"/>
            </a:spcAft>
            <a:buNone/>
          </a:pPr>
          <a:r>
            <a:rPr lang="en-US" sz="2000" b="1" kern="1200" dirty="0">
              <a:solidFill>
                <a:srgbClr val="0070C0"/>
              </a:solidFill>
            </a:rPr>
            <a:t>Optical Nanosensors</a:t>
          </a:r>
          <a:endParaRPr lang="ar-IQ" sz="2000" b="1" kern="1200" dirty="0">
            <a:solidFill>
              <a:srgbClr val="0070C0"/>
            </a:solidFill>
          </a:endParaRPr>
        </a:p>
      </dsp:txBody>
      <dsp:txXfrm>
        <a:off x="1829313" y="999459"/>
        <a:ext cx="1407396" cy="703698"/>
      </dsp:txXfrm>
    </dsp:sp>
    <dsp:sp modelId="{D0B1B949-DA47-42F4-AAA1-E041CD37F3CF}">
      <dsp:nvSpPr>
        <dsp:cNvPr id="0" name=""/>
        <dsp:cNvSpPr/>
      </dsp:nvSpPr>
      <dsp:spPr>
        <a:xfrm>
          <a:off x="2220724" y="2956648"/>
          <a:ext cx="1407396" cy="703698"/>
        </a:xfrm>
        <a:prstGeom prst="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2700" tIns="12700" rIns="12700" bIns="12700" numCol="1" spcCol="1270" anchor="ctr" anchorCtr="0">
          <a:noAutofit/>
        </a:bodyPr>
        <a:lstStyle/>
        <a:p>
          <a:pPr marL="0" lvl="0" indent="0" algn="ctr" defTabSz="889000" rtl="1">
            <a:lnSpc>
              <a:spcPct val="90000"/>
            </a:lnSpc>
            <a:spcBef>
              <a:spcPct val="0"/>
            </a:spcBef>
            <a:spcAft>
              <a:spcPct val="35000"/>
            </a:spcAft>
            <a:buNone/>
          </a:pPr>
          <a:r>
            <a:rPr lang="en-US" sz="2000" b="1" kern="1200" dirty="0">
              <a:solidFill>
                <a:srgbClr val="0070C0"/>
              </a:solidFill>
            </a:rPr>
            <a:t>Ambient Light Nanosensors</a:t>
          </a:r>
          <a:endParaRPr lang="ar-IQ" sz="2000" b="1" kern="1200" dirty="0">
            <a:solidFill>
              <a:srgbClr val="0070C0"/>
            </a:solidFill>
          </a:endParaRPr>
        </a:p>
      </dsp:txBody>
      <dsp:txXfrm>
        <a:off x="2220724" y="2956648"/>
        <a:ext cx="1407396" cy="703698"/>
      </dsp:txXfrm>
    </dsp:sp>
    <dsp:sp modelId="{74605F3B-110D-43CC-9DAB-42B3D705FDB9}">
      <dsp:nvSpPr>
        <dsp:cNvPr id="0" name=""/>
        <dsp:cNvSpPr/>
      </dsp:nvSpPr>
      <dsp:spPr>
        <a:xfrm>
          <a:off x="2232743" y="1964018"/>
          <a:ext cx="1407396" cy="703698"/>
        </a:xfrm>
        <a:prstGeom prst="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2700" tIns="12700" rIns="12700" bIns="12700" numCol="1" spcCol="1270" anchor="ctr" anchorCtr="0">
          <a:noAutofit/>
        </a:bodyPr>
        <a:lstStyle/>
        <a:p>
          <a:pPr marL="0" lvl="0" indent="0" algn="ctr" defTabSz="889000" rtl="1">
            <a:lnSpc>
              <a:spcPct val="90000"/>
            </a:lnSpc>
            <a:spcBef>
              <a:spcPct val="0"/>
            </a:spcBef>
            <a:spcAft>
              <a:spcPct val="35000"/>
            </a:spcAft>
            <a:buNone/>
          </a:pPr>
          <a:r>
            <a:rPr lang="en-US" sz="2000" b="1" kern="1200" dirty="0">
              <a:solidFill>
                <a:srgbClr val="0070C0"/>
              </a:solidFill>
            </a:rPr>
            <a:t>Proximity Nanosensors</a:t>
          </a:r>
          <a:endParaRPr lang="ar-IQ" sz="2000" b="1" kern="1200" dirty="0">
            <a:solidFill>
              <a:srgbClr val="0070C0"/>
            </a:solidFill>
          </a:endParaRPr>
        </a:p>
      </dsp:txBody>
      <dsp:txXfrm>
        <a:off x="2232743" y="1964018"/>
        <a:ext cx="1407396" cy="703698"/>
      </dsp:txXfrm>
    </dsp:sp>
    <dsp:sp modelId="{7AE4492E-313B-44B3-A351-B202AEF2DDD3}">
      <dsp:nvSpPr>
        <dsp:cNvPr id="0" name=""/>
        <dsp:cNvSpPr/>
      </dsp:nvSpPr>
      <dsp:spPr>
        <a:xfrm>
          <a:off x="4305234" y="999459"/>
          <a:ext cx="1407396" cy="703698"/>
        </a:xfrm>
        <a:prstGeom prst="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2700" tIns="12700" rIns="12700" bIns="12700" numCol="1" spcCol="1270" anchor="ctr" anchorCtr="0">
          <a:noAutofit/>
        </a:bodyPr>
        <a:lstStyle/>
        <a:p>
          <a:pPr marL="0" lvl="0" indent="0" algn="ctr" defTabSz="889000" rtl="1">
            <a:lnSpc>
              <a:spcPct val="90000"/>
            </a:lnSpc>
            <a:spcBef>
              <a:spcPct val="0"/>
            </a:spcBef>
            <a:spcAft>
              <a:spcPct val="35000"/>
            </a:spcAft>
            <a:buNone/>
          </a:pPr>
          <a:r>
            <a:rPr lang="en-US" sz="2000" b="1" kern="1200" dirty="0">
              <a:solidFill>
                <a:srgbClr val="0070C0"/>
              </a:solidFill>
            </a:rPr>
            <a:t>Biological Nanosensors</a:t>
          </a:r>
          <a:endParaRPr lang="ar-IQ" sz="2000" b="1" kern="1200" dirty="0">
            <a:solidFill>
              <a:srgbClr val="0070C0"/>
            </a:solidFill>
          </a:endParaRPr>
        </a:p>
      </dsp:txBody>
      <dsp:txXfrm>
        <a:off x="4305234" y="999459"/>
        <a:ext cx="1407396" cy="703698"/>
      </dsp:txXfrm>
    </dsp:sp>
    <dsp:sp modelId="{8817AAC0-805F-4770-BB29-A36913B50BAE}">
      <dsp:nvSpPr>
        <dsp:cNvPr id="0" name=""/>
        <dsp:cNvSpPr/>
      </dsp:nvSpPr>
      <dsp:spPr>
        <a:xfrm>
          <a:off x="4657083" y="1998710"/>
          <a:ext cx="1407396" cy="703698"/>
        </a:xfrm>
        <a:prstGeom prst="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2700" tIns="12700" rIns="12700" bIns="12700" numCol="1" spcCol="1270" anchor="ctr" anchorCtr="0">
          <a:noAutofit/>
        </a:bodyPr>
        <a:lstStyle/>
        <a:p>
          <a:pPr marL="0" lvl="0" indent="0" algn="ctr" defTabSz="889000" rtl="1">
            <a:lnSpc>
              <a:spcPct val="90000"/>
            </a:lnSpc>
            <a:spcBef>
              <a:spcPct val="0"/>
            </a:spcBef>
            <a:spcAft>
              <a:spcPct val="35000"/>
            </a:spcAft>
            <a:buNone/>
          </a:pPr>
          <a:r>
            <a:rPr lang="en-US" sz="2000" b="1" kern="1200" dirty="0">
              <a:solidFill>
                <a:srgbClr val="0070C0"/>
              </a:solidFill>
            </a:rPr>
            <a:t>Antibody/Antigen Interaction</a:t>
          </a:r>
          <a:endParaRPr lang="ar-IQ" sz="2000" b="1" kern="1200" dirty="0">
            <a:solidFill>
              <a:srgbClr val="0070C0"/>
            </a:solidFill>
          </a:endParaRPr>
        </a:p>
      </dsp:txBody>
      <dsp:txXfrm>
        <a:off x="4657083" y="1998710"/>
        <a:ext cx="1407396" cy="703698"/>
      </dsp:txXfrm>
    </dsp:sp>
    <dsp:sp modelId="{F323D11B-B268-4FEE-8AA4-50F8A860CA40}">
      <dsp:nvSpPr>
        <dsp:cNvPr id="0" name=""/>
        <dsp:cNvSpPr/>
      </dsp:nvSpPr>
      <dsp:spPr>
        <a:xfrm>
          <a:off x="4657083" y="2997962"/>
          <a:ext cx="1407396" cy="703698"/>
        </a:xfrm>
        <a:prstGeom prst="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2700" tIns="12700" rIns="12700" bIns="12700" numCol="1" spcCol="1270" anchor="ctr" anchorCtr="0">
          <a:noAutofit/>
        </a:bodyPr>
        <a:lstStyle/>
        <a:p>
          <a:pPr marL="0" lvl="0" indent="0" algn="ctr" defTabSz="889000" rtl="1">
            <a:lnSpc>
              <a:spcPct val="90000"/>
            </a:lnSpc>
            <a:spcBef>
              <a:spcPct val="0"/>
            </a:spcBef>
            <a:spcAft>
              <a:spcPct val="35000"/>
            </a:spcAft>
            <a:buNone/>
          </a:pPr>
          <a:r>
            <a:rPr lang="en-US" sz="2000" b="1" kern="1200" dirty="0">
              <a:solidFill>
                <a:srgbClr val="0070C0"/>
              </a:solidFill>
            </a:rPr>
            <a:t>DNA Interaction</a:t>
          </a:r>
          <a:endParaRPr lang="ar-IQ" sz="2000" b="1" kern="1200" dirty="0">
            <a:solidFill>
              <a:srgbClr val="0070C0"/>
            </a:solidFill>
          </a:endParaRPr>
        </a:p>
      </dsp:txBody>
      <dsp:txXfrm>
        <a:off x="4657083" y="2997962"/>
        <a:ext cx="1407396" cy="703698"/>
      </dsp:txXfrm>
    </dsp:sp>
    <dsp:sp modelId="{2DECA8E0-5520-4016-BFA0-ED43EBDD5310}">
      <dsp:nvSpPr>
        <dsp:cNvPr id="0" name=""/>
        <dsp:cNvSpPr/>
      </dsp:nvSpPr>
      <dsp:spPr>
        <a:xfrm>
          <a:off x="4657083" y="3997214"/>
          <a:ext cx="1407396" cy="703698"/>
        </a:xfrm>
        <a:prstGeom prst="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2700" tIns="12700" rIns="12700" bIns="12700" numCol="1" spcCol="1270" anchor="ctr" anchorCtr="0">
          <a:noAutofit/>
        </a:bodyPr>
        <a:lstStyle/>
        <a:p>
          <a:pPr marL="0" lvl="0" indent="0" algn="ctr" defTabSz="889000" rtl="1">
            <a:lnSpc>
              <a:spcPct val="90000"/>
            </a:lnSpc>
            <a:spcBef>
              <a:spcPct val="0"/>
            </a:spcBef>
            <a:spcAft>
              <a:spcPct val="35000"/>
            </a:spcAft>
            <a:buNone/>
          </a:pPr>
          <a:r>
            <a:rPr lang="en-US" sz="2000" b="1" kern="1200" dirty="0">
              <a:solidFill>
                <a:srgbClr val="0070C0"/>
              </a:solidFill>
            </a:rPr>
            <a:t>Enzymatic Interaction</a:t>
          </a:r>
          <a:endParaRPr lang="ar-IQ" sz="2000" b="1" kern="1200" dirty="0">
            <a:solidFill>
              <a:srgbClr val="0070C0"/>
            </a:solidFill>
          </a:endParaRPr>
        </a:p>
      </dsp:txBody>
      <dsp:txXfrm>
        <a:off x="4657083" y="3997214"/>
        <a:ext cx="1407396" cy="703698"/>
      </dsp:txXfrm>
    </dsp:sp>
    <dsp:sp modelId="{A9B93DEC-079E-4AFD-B0CF-84FED7DFAFF4}">
      <dsp:nvSpPr>
        <dsp:cNvPr id="0" name=""/>
        <dsp:cNvSpPr/>
      </dsp:nvSpPr>
      <dsp:spPr>
        <a:xfrm>
          <a:off x="6394683" y="999459"/>
          <a:ext cx="1407396" cy="703698"/>
        </a:xfrm>
        <a:prstGeom prst="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2700" tIns="12700" rIns="12700" bIns="12700" numCol="1" spcCol="1270" anchor="ctr" anchorCtr="0">
          <a:noAutofit/>
        </a:bodyPr>
        <a:lstStyle/>
        <a:p>
          <a:pPr marL="0" lvl="0" indent="0" algn="ctr" defTabSz="889000" rtl="1">
            <a:lnSpc>
              <a:spcPct val="90000"/>
            </a:lnSpc>
            <a:spcBef>
              <a:spcPct val="0"/>
            </a:spcBef>
            <a:spcAft>
              <a:spcPct val="35000"/>
            </a:spcAft>
            <a:buNone/>
          </a:pPr>
          <a:r>
            <a:rPr lang="en-US" sz="2000" b="1" kern="1200" dirty="0">
              <a:solidFill>
                <a:srgbClr val="0070C0"/>
              </a:solidFill>
            </a:rPr>
            <a:t>Chemical Nanosensors</a:t>
          </a:r>
          <a:endParaRPr lang="ar-IQ" sz="2000" b="1" kern="1200" dirty="0">
            <a:solidFill>
              <a:srgbClr val="0070C0"/>
            </a:solidFill>
          </a:endParaRPr>
        </a:p>
      </dsp:txBody>
      <dsp:txXfrm>
        <a:off x="6394683" y="999459"/>
        <a:ext cx="1407396" cy="703698"/>
      </dsp:txXfrm>
    </dsp:sp>
    <dsp:sp modelId="{74AE8344-298D-4237-8D09-73F52B50F63C}">
      <dsp:nvSpPr>
        <dsp:cNvPr id="0" name=""/>
        <dsp:cNvSpPr/>
      </dsp:nvSpPr>
      <dsp:spPr>
        <a:xfrm>
          <a:off x="6721326" y="1998710"/>
          <a:ext cx="1407396" cy="703698"/>
        </a:xfrm>
        <a:prstGeom prst="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2700" tIns="12700" rIns="12700" bIns="12700" numCol="1" spcCol="1270" anchor="ctr" anchorCtr="0">
          <a:noAutofit/>
        </a:bodyPr>
        <a:lstStyle/>
        <a:p>
          <a:pPr marL="0" lvl="0" indent="0" algn="ctr" defTabSz="889000" rtl="1">
            <a:lnSpc>
              <a:spcPct val="90000"/>
            </a:lnSpc>
            <a:spcBef>
              <a:spcPct val="0"/>
            </a:spcBef>
            <a:spcAft>
              <a:spcPct val="35000"/>
            </a:spcAft>
            <a:buNone/>
          </a:pPr>
          <a:r>
            <a:rPr lang="en-US" sz="2000" b="1" kern="1200" dirty="0">
              <a:solidFill>
                <a:srgbClr val="0070C0"/>
              </a:solidFill>
            </a:rPr>
            <a:t>Chemical Composition</a:t>
          </a:r>
          <a:endParaRPr lang="ar-IQ" sz="2000" b="1" kern="1200" dirty="0">
            <a:solidFill>
              <a:srgbClr val="0070C0"/>
            </a:solidFill>
          </a:endParaRPr>
        </a:p>
      </dsp:txBody>
      <dsp:txXfrm>
        <a:off x="6721326" y="1998710"/>
        <a:ext cx="1407396" cy="703698"/>
      </dsp:txXfrm>
    </dsp:sp>
    <dsp:sp modelId="{250DB91B-E24A-4FCA-81A5-B40C8ACD5633}">
      <dsp:nvSpPr>
        <dsp:cNvPr id="0" name=""/>
        <dsp:cNvSpPr/>
      </dsp:nvSpPr>
      <dsp:spPr>
        <a:xfrm>
          <a:off x="6704521" y="2997962"/>
          <a:ext cx="1407396" cy="703698"/>
        </a:xfrm>
        <a:prstGeom prst="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2700" tIns="12700" rIns="12700" bIns="12700" numCol="1" spcCol="1270" anchor="ctr" anchorCtr="0">
          <a:noAutofit/>
        </a:bodyPr>
        <a:lstStyle/>
        <a:p>
          <a:pPr marL="0" lvl="0" indent="0" algn="ctr" defTabSz="889000" rtl="1">
            <a:lnSpc>
              <a:spcPct val="90000"/>
            </a:lnSpc>
            <a:spcBef>
              <a:spcPct val="0"/>
            </a:spcBef>
            <a:spcAft>
              <a:spcPct val="35000"/>
            </a:spcAft>
            <a:buNone/>
          </a:pPr>
          <a:r>
            <a:rPr lang="en-US" sz="2000" b="1" kern="1200" dirty="0">
              <a:solidFill>
                <a:srgbClr val="0070C0"/>
              </a:solidFill>
            </a:rPr>
            <a:t>Molecular Concentration</a:t>
          </a:r>
          <a:endParaRPr lang="ar-IQ" sz="2000" b="1" kern="1200" dirty="0">
            <a:solidFill>
              <a:srgbClr val="0070C0"/>
            </a:solidFill>
          </a:endParaRPr>
        </a:p>
      </dsp:txBody>
      <dsp:txXfrm>
        <a:off x="6704521" y="2997962"/>
        <a:ext cx="1407396" cy="703698"/>
      </dsp:txXfrm>
    </dsp:sp>
    <dsp:sp modelId="{21D8F50F-9548-4974-9EAA-EAB4270A5336}">
      <dsp:nvSpPr>
        <dsp:cNvPr id="0" name=""/>
        <dsp:cNvSpPr/>
      </dsp:nvSpPr>
      <dsp:spPr>
        <a:xfrm>
          <a:off x="8712637" y="996616"/>
          <a:ext cx="1407396" cy="703698"/>
        </a:xfrm>
        <a:prstGeom prst="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2700" tIns="12700" rIns="12700" bIns="12700" numCol="1" spcCol="1270" anchor="ctr" anchorCtr="0">
          <a:noAutofit/>
        </a:bodyPr>
        <a:lstStyle/>
        <a:p>
          <a:pPr marL="0" lvl="0" indent="0" algn="ctr" defTabSz="889000" rtl="1">
            <a:lnSpc>
              <a:spcPct val="90000"/>
            </a:lnSpc>
            <a:spcBef>
              <a:spcPct val="0"/>
            </a:spcBef>
            <a:spcAft>
              <a:spcPct val="35000"/>
            </a:spcAft>
            <a:buNone/>
          </a:pPr>
          <a:r>
            <a:rPr lang="en-US" sz="2000" b="1" kern="1200" dirty="0">
              <a:solidFill>
                <a:srgbClr val="0070C0"/>
              </a:solidFill>
            </a:rPr>
            <a:t>Physical Nanosensors</a:t>
          </a:r>
          <a:endParaRPr lang="ar-IQ" sz="2000" b="1" kern="1200" dirty="0">
            <a:solidFill>
              <a:srgbClr val="0070C0"/>
            </a:solidFill>
          </a:endParaRPr>
        </a:p>
      </dsp:txBody>
      <dsp:txXfrm>
        <a:off x="8712637" y="996616"/>
        <a:ext cx="1407396" cy="703698"/>
      </dsp:txXfrm>
    </dsp:sp>
    <dsp:sp modelId="{63AE24CC-780E-4F09-9BA9-58199844AF36}">
      <dsp:nvSpPr>
        <dsp:cNvPr id="0" name=""/>
        <dsp:cNvSpPr/>
      </dsp:nvSpPr>
      <dsp:spPr>
        <a:xfrm>
          <a:off x="9055704" y="1812575"/>
          <a:ext cx="1407396" cy="703698"/>
        </a:xfrm>
        <a:prstGeom prst="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2700" tIns="12700" rIns="12700" bIns="12700" numCol="1" spcCol="1270" anchor="ctr" anchorCtr="0">
          <a:noAutofit/>
        </a:bodyPr>
        <a:lstStyle/>
        <a:p>
          <a:pPr marL="0" lvl="0" indent="0" algn="ctr" defTabSz="889000" rtl="1">
            <a:lnSpc>
              <a:spcPct val="90000"/>
            </a:lnSpc>
            <a:spcBef>
              <a:spcPct val="0"/>
            </a:spcBef>
            <a:spcAft>
              <a:spcPct val="35000"/>
            </a:spcAft>
            <a:buNone/>
          </a:pPr>
          <a:r>
            <a:rPr lang="en-US" sz="2000" b="1" kern="1200" dirty="0">
              <a:solidFill>
                <a:srgbClr val="0070C0"/>
              </a:solidFill>
            </a:rPr>
            <a:t>Pressure</a:t>
          </a:r>
          <a:endParaRPr lang="ar-IQ" sz="2000" b="1" kern="1200" dirty="0">
            <a:solidFill>
              <a:srgbClr val="0070C0"/>
            </a:solidFill>
          </a:endParaRPr>
        </a:p>
      </dsp:txBody>
      <dsp:txXfrm>
        <a:off x="9055704" y="1812575"/>
        <a:ext cx="1407396" cy="703698"/>
      </dsp:txXfrm>
    </dsp:sp>
    <dsp:sp modelId="{B36F1466-97F6-4695-9DFB-F0C8DCB6A09F}">
      <dsp:nvSpPr>
        <dsp:cNvPr id="0" name=""/>
        <dsp:cNvSpPr/>
      </dsp:nvSpPr>
      <dsp:spPr>
        <a:xfrm>
          <a:off x="9055690" y="2588473"/>
          <a:ext cx="1407396" cy="703698"/>
        </a:xfrm>
        <a:prstGeom prst="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2700" tIns="12700" rIns="12700" bIns="12700" numCol="1" spcCol="1270" anchor="ctr" anchorCtr="0">
          <a:noAutofit/>
        </a:bodyPr>
        <a:lstStyle/>
        <a:p>
          <a:pPr marL="0" lvl="0" indent="0" algn="ctr" defTabSz="889000" rtl="1">
            <a:lnSpc>
              <a:spcPct val="90000"/>
            </a:lnSpc>
            <a:spcBef>
              <a:spcPct val="0"/>
            </a:spcBef>
            <a:spcAft>
              <a:spcPct val="35000"/>
            </a:spcAft>
            <a:buNone/>
          </a:pPr>
          <a:r>
            <a:rPr lang="en-US" sz="2000" b="1" kern="1200" dirty="0">
              <a:solidFill>
                <a:srgbClr val="0070C0"/>
              </a:solidFill>
            </a:rPr>
            <a:t>Force</a:t>
          </a:r>
          <a:endParaRPr lang="ar-IQ" sz="2000" b="1" kern="1200" dirty="0">
            <a:solidFill>
              <a:srgbClr val="0070C0"/>
            </a:solidFill>
          </a:endParaRPr>
        </a:p>
      </dsp:txBody>
      <dsp:txXfrm>
        <a:off x="9055690" y="2588473"/>
        <a:ext cx="1407396" cy="703698"/>
      </dsp:txXfrm>
    </dsp:sp>
    <dsp:sp modelId="{5575AC49-0DD3-4AE6-AD23-C838ABB32091}">
      <dsp:nvSpPr>
        <dsp:cNvPr id="0" name=""/>
        <dsp:cNvSpPr/>
      </dsp:nvSpPr>
      <dsp:spPr>
        <a:xfrm>
          <a:off x="9063712" y="3339544"/>
          <a:ext cx="1407396" cy="703698"/>
        </a:xfrm>
        <a:prstGeom prst="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2700" tIns="12700" rIns="12700" bIns="12700" numCol="1" spcCol="1270" anchor="ctr" anchorCtr="0">
          <a:noAutofit/>
        </a:bodyPr>
        <a:lstStyle/>
        <a:p>
          <a:pPr marL="0" lvl="0" indent="0" algn="ctr" defTabSz="889000" rtl="1">
            <a:lnSpc>
              <a:spcPct val="90000"/>
            </a:lnSpc>
            <a:spcBef>
              <a:spcPct val="0"/>
            </a:spcBef>
            <a:spcAft>
              <a:spcPct val="35000"/>
            </a:spcAft>
            <a:buNone/>
          </a:pPr>
          <a:r>
            <a:rPr lang="en-US" sz="2000" b="1" kern="1200" dirty="0">
              <a:solidFill>
                <a:srgbClr val="0070C0"/>
              </a:solidFill>
            </a:rPr>
            <a:t>Mass</a:t>
          </a:r>
          <a:endParaRPr lang="ar-IQ" sz="2000" b="1" kern="1200" dirty="0">
            <a:solidFill>
              <a:srgbClr val="0070C0"/>
            </a:solidFill>
          </a:endParaRPr>
        </a:p>
      </dsp:txBody>
      <dsp:txXfrm>
        <a:off x="9063712" y="3339544"/>
        <a:ext cx="1407396" cy="703698"/>
      </dsp:txXfrm>
    </dsp:sp>
    <dsp:sp modelId="{1FFC8692-FCCB-47A6-B0DD-A251DEBE893D}">
      <dsp:nvSpPr>
        <dsp:cNvPr id="0" name=""/>
        <dsp:cNvSpPr/>
      </dsp:nvSpPr>
      <dsp:spPr>
        <a:xfrm>
          <a:off x="9064880" y="4090229"/>
          <a:ext cx="1407396" cy="703698"/>
        </a:xfrm>
        <a:prstGeom prst="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2700" tIns="12700" rIns="12700" bIns="12700" numCol="1" spcCol="1270" anchor="ctr" anchorCtr="0">
          <a:noAutofit/>
        </a:bodyPr>
        <a:lstStyle/>
        <a:p>
          <a:pPr marL="0" lvl="0" indent="0" algn="ctr" defTabSz="889000" rtl="1">
            <a:lnSpc>
              <a:spcPct val="90000"/>
            </a:lnSpc>
            <a:spcBef>
              <a:spcPct val="0"/>
            </a:spcBef>
            <a:spcAft>
              <a:spcPct val="35000"/>
            </a:spcAft>
            <a:buNone/>
          </a:pPr>
          <a:r>
            <a:rPr lang="en-US" sz="2000" b="1" kern="1200" dirty="0">
              <a:solidFill>
                <a:srgbClr val="0070C0"/>
              </a:solidFill>
            </a:rPr>
            <a:t>Displacement</a:t>
          </a:r>
          <a:endParaRPr lang="ar-IQ" sz="2000" b="1" kern="1200" dirty="0">
            <a:solidFill>
              <a:srgbClr val="0070C0"/>
            </a:solidFill>
          </a:endParaRPr>
        </a:p>
      </dsp:txBody>
      <dsp:txXfrm>
        <a:off x="9064880" y="4090229"/>
        <a:ext cx="1407396" cy="703698"/>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10.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1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7739" cy="471054"/>
          </a:xfrm>
          <a:prstGeom prst="rect">
            <a:avLst/>
          </a:prstGeom>
        </p:spPr>
        <p:txBody>
          <a:bodyPr vert="horz" lIns="94229" tIns="47114" rIns="94229" bIns="47114" rtlCol="0"/>
          <a:lstStyle>
            <a:lvl1pPr algn="l">
              <a:defRPr sz="1200"/>
            </a:lvl1pPr>
          </a:lstStyle>
          <a:p>
            <a:endParaRPr lang="en-IN"/>
          </a:p>
        </p:txBody>
      </p:sp>
      <p:sp>
        <p:nvSpPr>
          <p:cNvPr id="3" name="Date Placeholder 2"/>
          <p:cNvSpPr>
            <a:spLocks noGrp="1"/>
          </p:cNvSpPr>
          <p:nvPr>
            <p:ph type="dt" idx="1"/>
          </p:nvPr>
        </p:nvSpPr>
        <p:spPr>
          <a:xfrm>
            <a:off x="4023092" y="0"/>
            <a:ext cx="3077739" cy="471054"/>
          </a:xfrm>
          <a:prstGeom prst="rect">
            <a:avLst/>
          </a:prstGeom>
        </p:spPr>
        <p:txBody>
          <a:bodyPr vert="horz" lIns="94229" tIns="47114" rIns="94229" bIns="47114" rtlCol="0"/>
          <a:lstStyle>
            <a:lvl1pPr algn="r">
              <a:defRPr sz="1200"/>
            </a:lvl1pPr>
          </a:lstStyle>
          <a:p>
            <a:fld id="{2B9980BB-8C47-4306-8326-3CD79E5BC282}" type="datetimeFigureOut">
              <a:rPr lang="en-IN" smtClean="0"/>
              <a:t>28-11-2021</a:t>
            </a:fld>
            <a:endParaRPr lang="en-IN"/>
          </a:p>
        </p:txBody>
      </p:sp>
      <p:sp>
        <p:nvSpPr>
          <p:cNvPr id="4" name="Slide Image Placeholder 3"/>
          <p:cNvSpPr>
            <a:spLocks noGrp="1" noRot="1" noChangeAspect="1"/>
          </p:cNvSpPr>
          <p:nvPr>
            <p:ph type="sldImg" idx="2"/>
          </p:nvPr>
        </p:nvSpPr>
        <p:spPr>
          <a:xfrm>
            <a:off x="735013" y="1173163"/>
            <a:ext cx="5632450" cy="3168650"/>
          </a:xfrm>
          <a:prstGeom prst="rect">
            <a:avLst/>
          </a:prstGeom>
          <a:noFill/>
          <a:ln w="12700">
            <a:solidFill>
              <a:prstClr val="black"/>
            </a:solidFill>
          </a:ln>
        </p:spPr>
        <p:txBody>
          <a:bodyPr vert="horz" lIns="94229" tIns="47114" rIns="94229" bIns="47114" rtlCol="0" anchor="ctr"/>
          <a:lstStyle/>
          <a:p>
            <a:endParaRPr lang="en-IN"/>
          </a:p>
        </p:txBody>
      </p:sp>
      <p:sp>
        <p:nvSpPr>
          <p:cNvPr id="5" name="Notes Placeholder 4"/>
          <p:cNvSpPr>
            <a:spLocks noGrp="1"/>
          </p:cNvSpPr>
          <p:nvPr>
            <p:ph type="body" sz="quarter" idx="3"/>
          </p:nvPr>
        </p:nvSpPr>
        <p:spPr>
          <a:xfrm>
            <a:off x="710248" y="4518204"/>
            <a:ext cx="5681980" cy="3696712"/>
          </a:xfrm>
          <a:prstGeom prst="rect">
            <a:avLst/>
          </a:prstGeom>
        </p:spPr>
        <p:txBody>
          <a:bodyPr vert="horz" lIns="94229" tIns="47114" rIns="94229" bIns="47114"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917422"/>
            <a:ext cx="3077739" cy="471053"/>
          </a:xfrm>
          <a:prstGeom prst="rect">
            <a:avLst/>
          </a:prstGeom>
        </p:spPr>
        <p:txBody>
          <a:bodyPr vert="horz" lIns="94229" tIns="47114" rIns="94229" bIns="47114" rtlCol="0" anchor="b"/>
          <a:lstStyle>
            <a:lvl1pPr algn="l">
              <a:defRPr sz="1200"/>
            </a:lvl1pPr>
          </a:lstStyle>
          <a:p>
            <a:endParaRPr lang="en-IN"/>
          </a:p>
        </p:txBody>
      </p:sp>
      <p:sp>
        <p:nvSpPr>
          <p:cNvPr id="7" name="Slide Number Placeholder 6"/>
          <p:cNvSpPr>
            <a:spLocks noGrp="1"/>
          </p:cNvSpPr>
          <p:nvPr>
            <p:ph type="sldNum" sz="quarter" idx="5"/>
          </p:nvPr>
        </p:nvSpPr>
        <p:spPr>
          <a:xfrm>
            <a:off x="4023092" y="8917422"/>
            <a:ext cx="3077739" cy="471053"/>
          </a:xfrm>
          <a:prstGeom prst="rect">
            <a:avLst/>
          </a:prstGeom>
        </p:spPr>
        <p:txBody>
          <a:bodyPr vert="horz" lIns="94229" tIns="47114" rIns="94229" bIns="47114" rtlCol="0" anchor="b"/>
          <a:lstStyle>
            <a:lvl1pPr algn="r">
              <a:defRPr sz="1200"/>
            </a:lvl1pPr>
          </a:lstStyle>
          <a:p>
            <a:fld id="{410B4C41-DDC5-42C3-928D-AEA729EB496D}" type="slidenum">
              <a:rPr lang="en-IN" smtClean="0"/>
              <a:t>‹#›</a:t>
            </a:fld>
            <a:endParaRPr lang="en-IN"/>
          </a:p>
        </p:txBody>
      </p:sp>
    </p:spTree>
    <p:extLst>
      <p:ext uri="{BB962C8B-B14F-4D97-AF65-F5344CB8AC3E}">
        <p14:creationId xmlns:p14="http://schemas.microsoft.com/office/powerpoint/2010/main" val="15753610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3">
            <a:extLst>
              <a:ext uri="{FF2B5EF4-FFF2-40B4-BE49-F238E27FC236}">
                <a16:creationId xmlns:a16="http://schemas.microsoft.com/office/drawing/2014/main" id="{ED92B332-6D2D-4CC0-A5C4-87CA7134B7FF}"/>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omic Sans MS" panose="030F0702030302020204" pitchFamily="66" charset="0"/>
              </a:defRPr>
            </a:lvl1pPr>
            <a:lvl2pPr marL="765610" indent="-294465">
              <a:defRPr>
                <a:solidFill>
                  <a:schemeClr val="tx1"/>
                </a:solidFill>
                <a:latin typeface="Comic Sans MS" panose="030F0702030302020204" pitchFamily="66" charset="0"/>
              </a:defRPr>
            </a:lvl2pPr>
            <a:lvl3pPr marL="1177862" indent="-235572">
              <a:defRPr>
                <a:solidFill>
                  <a:schemeClr val="tx1"/>
                </a:solidFill>
                <a:latin typeface="Comic Sans MS" panose="030F0702030302020204" pitchFamily="66" charset="0"/>
              </a:defRPr>
            </a:lvl3pPr>
            <a:lvl4pPr marL="1649006" indent="-235572">
              <a:defRPr>
                <a:solidFill>
                  <a:schemeClr val="tx1"/>
                </a:solidFill>
                <a:latin typeface="Comic Sans MS" panose="030F0702030302020204" pitchFamily="66" charset="0"/>
              </a:defRPr>
            </a:lvl4pPr>
            <a:lvl5pPr marL="2120151" indent="-235572">
              <a:defRPr>
                <a:solidFill>
                  <a:schemeClr val="tx1"/>
                </a:solidFill>
                <a:latin typeface="Comic Sans MS" panose="030F0702030302020204" pitchFamily="66" charset="0"/>
              </a:defRPr>
            </a:lvl5pPr>
            <a:lvl6pPr marL="2591295" indent="-235572" eaLnBrk="0" fontAlgn="base" hangingPunct="0">
              <a:spcBef>
                <a:spcPct val="0"/>
              </a:spcBef>
              <a:spcAft>
                <a:spcPct val="0"/>
              </a:spcAft>
              <a:defRPr>
                <a:solidFill>
                  <a:schemeClr val="tx1"/>
                </a:solidFill>
                <a:latin typeface="Comic Sans MS" panose="030F0702030302020204" pitchFamily="66" charset="0"/>
              </a:defRPr>
            </a:lvl6pPr>
            <a:lvl7pPr marL="3062440" indent="-235572" eaLnBrk="0" fontAlgn="base" hangingPunct="0">
              <a:spcBef>
                <a:spcPct val="0"/>
              </a:spcBef>
              <a:spcAft>
                <a:spcPct val="0"/>
              </a:spcAft>
              <a:defRPr>
                <a:solidFill>
                  <a:schemeClr val="tx1"/>
                </a:solidFill>
                <a:latin typeface="Comic Sans MS" panose="030F0702030302020204" pitchFamily="66" charset="0"/>
              </a:defRPr>
            </a:lvl7pPr>
            <a:lvl8pPr marL="3533585" indent="-235572" eaLnBrk="0" fontAlgn="base" hangingPunct="0">
              <a:spcBef>
                <a:spcPct val="0"/>
              </a:spcBef>
              <a:spcAft>
                <a:spcPct val="0"/>
              </a:spcAft>
              <a:defRPr>
                <a:solidFill>
                  <a:schemeClr val="tx1"/>
                </a:solidFill>
                <a:latin typeface="Comic Sans MS" panose="030F0702030302020204" pitchFamily="66" charset="0"/>
              </a:defRPr>
            </a:lvl8pPr>
            <a:lvl9pPr marL="4004729" indent="-235572" eaLnBrk="0" fontAlgn="base" hangingPunct="0">
              <a:spcBef>
                <a:spcPct val="0"/>
              </a:spcBef>
              <a:spcAft>
                <a:spcPct val="0"/>
              </a:spcAft>
              <a:defRPr>
                <a:solidFill>
                  <a:schemeClr val="tx1"/>
                </a:solidFill>
                <a:latin typeface="Comic Sans MS" panose="030F0702030302020204" pitchFamily="66" charset="0"/>
              </a:defRPr>
            </a:lvl9pPr>
          </a:lstStyle>
          <a:p>
            <a:pPr defTabSz="942289" fontAlgn="base">
              <a:spcBef>
                <a:spcPct val="0"/>
              </a:spcBef>
              <a:spcAft>
                <a:spcPct val="0"/>
              </a:spcAft>
              <a:defRPr/>
            </a:pPr>
            <a:fld id="{A39D539E-A133-4CF0-90F7-1EE419C2B333}" type="datetime5">
              <a:rPr lang="zh-CN" altLang="en-US">
                <a:solidFill>
                  <a:srgbClr val="000000"/>
                </a:solidFill>
                <a:latin typeface="Times New Roman" panose="02020603050405020304" pitchFamily="18" charset="0"/>
                <a:ea typeface="宋体" panose="02010600030101010101" pitchFamily="2" charset="-122"/>
              </a:rPr>
              <a:pPr defTabSz="942289" fontAlgn="base">
                <a:spcBef>
                  <a:spcPct val="0"/>
                </a:spcBef>
                <a:spcAft>
                  <a:spcPct val="0"/>
                </a:spcAft>
                <a:defRPr/>
              </a:pPr>
              <a:t>2021/11/28</a:t>
            </a:fld>
            <a:endParaRPr lang="en-US" altLang="zh-CN">
              <a:solidFill>
                <a:srgbClr val="000000"/>
              </a:solidFill>
              <a:latin typeface="Times New Roman" panose="02020603050405020304" pitchFamily="18" charset="0"/>
              <a:ea typeface="宋体" panose="02010600030101010101" pitchFamily="2" charset="-122"/>
            </a:endParaRPr>
          </a:p>
        </p:txBody>
      </p:sp>
      <p:sp>
        <p:nvSpPr>
          <p:cNvPr id="18435" name="Rectangle 6">
            <a:extLst>
              <a:ext uri="{FF2B5EF4-FFF2-40B4-BE49-F238E27FC236}">
                <a16:creationId xmlns:a16="http://schemas.microsoft.com/office/drawing/2014/main" id="{06C99D53-0D8A-4C28-805D-3CC1082F7989}"/>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omic Sans MS" panose="030F0702030302020204" pitchFamily="66" charset="0"/>
              </a:defRPr>
            </a:lvl1pPr>
            <a:lvl2pPr marL="765610" indent="-294465">
              <a:defRPr>
                <a:solidFill>
                  <a:schemeClr val="tx1"/>
                </a:solidFill>
                <a:latin typeface="Comic Sans MS" panose="030F0702030302020204" pitchFamily="66" charset="0"/>
              </a:defRPr>
            </a:lvl2pPr>
            <a:lvl3pPr marL="1177862" indent="-235572">
              <a:defRPr>
                <a:solidFill>
                  <a:schemeClr val="tx1"/>
                </a:solidFill>
                <a:latin typeface="Comic Sans MS" panose="030F0702030302020204" pitchFamily="66" charset="0"/>
              </a:defRPr>
            </a:lvl3pPr>
            <a:lvl4pPr marL="1649006" indent="-235572">
              <a:defRPr>
                <a:solidFill>
                  <a:schemeClr val="tx1"/>
                </a:solidFill>
                <a:latin typeface="Comic Sans MS" panose="030F0702030302020204" pitchFamily="66" charset="0"/>
              </a:defRPr>
            </a:lvl4pPr>
            <a:lvl5pPr marL="2120151" indent="-235572">
              <a:defRPr>
                <a:solidFill>
                  <a:schemeClr val="tx1"/>
                </a:solidFill>
                <a:latin typeface="Comic Sans MS" panose="030F0702030302020204" pitchFamily="66" charset="0"/>
              </a:defRPr>
            </a:lvl5pPr>
            <a:lvl6pPr marL="2591295" indent="-235572" eaLnBrk="0" fontAlgn="base" hangingPunct="0">
              <a:spcBef>
                <a:spcPct val="0"/>
              </a:spcBef>
              <a:spcAft>
                <a:spcPct val="0"/>
              </a:spcAft>
              <a:defRPr>
                <a:solidFill>
                  <a:schemeClr val="tx1"/>
                </a:solidFill>
                <a:latin typeface="Comic Sans MS" panose="030F0702030302020204" pitchFamily="66" charset="0"/>
              </a:defRPr>
            </a:lvl6pPr>
            <a:lvl7pPr marL="3062440" indent="-235572" eaLnBrk="0" fontAlgn="base" hangingPunct="0">
              <a:spcBef>
                <a:spcPct val="0"/>
              </a:spcBef>
              <a:spcAft>
                <a:spcPct val="0"/>
              </a:spcAft>
              <a:defRPr>
                <a:solidFill>
                  <a:schemeClr val="tx1"/>
                </a:solidFill>
                <a:latin typeface="Comic Sans MS" panose="030F0702030302020204" pitchFamily="66" charset="0"/>
              </a:defRPr>
            </a:lvl7pPr>
            <a:lvl8pPr marL="3533585" indent="-235572" eaLnBrk="0" fontAlgn="base" hangingPunct="0">
              <a:spcBef>
                <a:spcPct val="0"/>
              </a:spcBef>
              <a:spcAft>
                <a:spcPct val="0"/>
              </a:spcAft>
              <a:defRPr>
                <a:solidFill>
                  <a:schemeClr val="tx1"/>
                </a:solidFill>
                <a:latin typeface="Comic Sans MS" panose="030F0702030302020204" pitchFamily="66" charset="0"/>
              </a:defRPr>
            </a:lvl8pPr>
            <a:lvl9pPr marL="4004729" indent="-235572" eaLnBrk="0" fontAlgn="base" hangingPunct="0">
              <a:spcBef>
                <a:spcPct val="0"/>
              </a:spcBef>
              <a:spcAft>
                <a:spcPct val="0"/>
              </a:spcAft>
              <a:defRPr>
                <a:solidFill>
                  <a:schemeClr val="tx1"/>
                </a:solidFill>
                <a:latin typeface="Comic Sans MS" panose="030F0702030302020204" pitchFamily="66" charset="0"/>
              </a:defRPr>
            </a:lvl9pPr>
          </a:lstStyle>
          <a:p>
            <a:pPr defTabSz="942289" fontAlgn="base">
              <a:spcBef>
                <a:spcPct val="0"/>
              </a:spcBef>
              <a:spcAft>
                <a:spcPct val="0"/>
              </a:spcAft>
              <a:defRPr/>
            </a:pPr>
            <a:r>
              <a:rPr lang="zh-CN" altLang="en-US">
                <a:solidFill>
                  <a:srgbClr val="000000"/>
                </a:solidFill>
                <a:latin typeface="Times New Roman" panose="02020603050405020304" pitchFamily="18" charset="0"/>
                <a:ea typeface="宋体" panose="02010600030101010101" pitchFamily="2" charset="-122"/>
              </a:rPr>
              <a:t>Chapter 4-ii: Combinational Logic Design (Sections 4.3 - 4.4)</a:t>
            </a:r>
            <a:endParaRPr lang="en-US" altLang="zh-CN">
              <a:solidFill>
                <a:srgbClr val="000000"/>
              </a:solidFill>
              <a:latin typeface="Times New Roman" panose="02020603050405020304" pitchFamily="18" charset="0"/>
              <a:ea typeface="宋体" panose="02010600030101010101" pitchFamily="2" charset="-122"/>
            </a:endParaRPr>
          </a:p>
        </p:txBody>
      </p:sp>
      <p:sp>
        <p:nvSpPr>
          <p:cNvPr id="18436" name="Rectangle 7">
            <a:extLst>
              <a:ext uri="{FF2B5EF4-FFF2-40B4-BE49-F238E27FC236}">
                <a16:creationId xmlns:a16="http://schemas.microsoft.com/office/drawing/2014/main" id="{626DB31D-9941-4EEF-B74A-026317F9485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omic Sans MS" panose="030F0702030302020204" pitchFamily="66" charset="0"/>
              </a:defRPr>
            </a:lvl1pPr>
            <a:lvl2pPr marL="765610" indent="-294465">
              <a:defRPr>
                <a:solidFill>
                  <a:schemeClr val="tx1"/>
                </a:solidFill>
                <a:latin typeface="Comic Sans MS" panose="030F0702030302020204" pitchFamily="66" charset="0"/>
              </a:defRPr>
            </a:lvl2pPr>
            <a:lvl3pPr marL="1177862" indent="-235572">
              <a:defRPr>
                <a:solidFill>
                  <a:schemeClr val="tx1"/>
                </a:solidFill>
                <a:latin typeface="Comic Sans MS" panose="030F0702030302020204" pitchFamily="66" charset="0"/>
              </a:defRPr>
            </a:lvl3pPr>
            <a:lvl4pPr marL="1649006" indent="-235572">
              <a:defRPr>
                <a:solidFill>
                  <a:schemeClr val="tx1"/>
                </a:solidFill>
                <a:latin typeface="Comic Sans MS" panose="030F0702030302020204" pitchFamily="66" charset="0"/>
              </a:defRPr>
            </a:lvl4pPr>
            <a:lvl5pPr marL="2120151" indent="-235572">
              <a:defRPr>
                <a:solidFill>
                  <a:schemeClr val="tx1"/>
                </a:solidFill>
                <a:latin typeface="Comic Sans MS" panose="030F0702030302020204" pitchFamily="66" charset="0"/>
              </a:defRPr>
            </a:lvl5pPr>
            <a:lvl6pPr marL="2591295" indent="-235572" eaLnBrk="0" fontAlgn="base" hangingPunct="0">
              <a:spcBef>
                <a:spcPct val="0"/>
              </a:spcBef>
              <a:spcAft>
                <a:spcPct val="0"/>
              </a:spcAft>
              <a:defRPr>
                <a:solidFill>
                  <a:schemeClr val="tx1"/>
                </a:solidFill>
                <a:latin typeface="Comic Sans MS" panose="030F0702030302020204" pitchFamily="66" charset="0"/>
              </a:defRPr>
            </a:lvl6pPr>
            <a:lvl7pPr marL="3062440" indent="-235572" eaLnBrk="0" fontAlgn="base" hangingPunct="0">
              <a:spcBef>
                <a:spcPct val="0"/>
              </a:spcBef>
              <a:spcAft>
                <a:spcPct val="0"/>
              </a:spcAft>
              <a:defRPr>
                <a:solidFill>
                  <a:schemeClr val="tx1"/>
                </a:solidFill>
                <a:latin typeface="Comic Sans MS" panose="030F0702030302020204" pitchFamily="66" charset="0"/>
              </a:defRPr>
            </a:lvl7pPr>
            <a:lvl8pPr marL="3533585" indent="-235572" eaLnBrk="0" fontAlgn="base" hangingPunct="0">
              <a:spcBef>
                <a:spcPct val="0"/>
              </a:spcBef>
              <a:spcAft>
                <a:spcPct val="0"/>
              </a:spcAft>
              <a:defRPr>
                <a:solidFill>
                  <a:schemeClr val="tx1"/>
                </a:solidFill>
                <a:latin typeface="Comic Sans MS" panose="030F0702030302020204" pitchFamily="66" charset="0"/>
              </a:defRPr>
            </a:lvl8pPr>
            <a:lvl9pPr marL="4004729" indent="-235572" eaLnBrk="0" fontAlgn="base" hangingPunct="0">
              <a:spcBef>
                <a:spcPct val="0"/>
              </a:spcBef>
              <a:spcAft>
                <a:spcPct val="0"/>
              </a:spcAft>
              <a:defRPr>
                <a:solidFill>
                  <a:schemeClr val="tx1"/>
                </a:solidFill>
                <a:latin typeface="Comic Sans MS" panose="030F0702030302020204" pitchFamily="66" charset="0"/>
              </a:defRPr>
            </a:lvl9pPr>
          </a:lstStyle>
          <a:p>
            <a:pPr defTabSz="942289" fontAlgn="base">
              <a:spcBef>
                <a:spcPct val="0"/>
              </a:spcBef>
              <a:spcAft>
                <a:spcPct val="0"/>
              </a:spcAft>
              <a:defRPr/>
            </a:pPr>
            <a:fld id="{72836A16-F3C7-4401-8339-17CE7B69CD85}" type="slidenum">
              <a:rPr lang="zh-CN" altLang="en-US">
                <a:solidFill>
                  <a:srgbClr val="000000"/>
                </a:solidFill>
                <a:latin typeface="Times New Roman" panose="02020603050405020304" pitchFamily="18" charset="0"/>
                <a:ea typeface="宋体" panose="02010600030101010101" pitchFamily="2" charset="-122"/>
              </a:rPr>
              <a:pPr defTabSz="942289" fontAlgn="base">
                <a:spcBef>
                  <a:spcPct val="0"/>
                </a:spcBef>
                <a:spcAft>
                  <a:spcPct val="0"/>
                </a:spcAft>
                <a:defRPr/>
              </a:pPr>
              <a:t>48</a:t>
            </a:fld>
            <a:endParaRPr lang="en-US" altLang="zh-CN">
              <a:solidFill>
                <a:srgbClr val="000000"/>
              </a:solidFill>
              <a:latin typeface="Times New Roman" panose="02020603050405020304" pitchFamily="18" charset="0"/>
              <a:ea typeface="宋体" panose="02010600030101010101" pitchFamily="2" charset="-122"/>
            </a:endParaRPr>
          </a:p>
        </p:txBody>
      </p:sp>
      <p:sp>
        <p:nvSpPr>
          <p:cNvPr id="18437" name="Rectangle 2">
            <a:extLst>
              <a:ext uri="{FF2B5EF4-FFF2-40B4-BE49-F238E27FC236}">
                <a16:creationId xmlns:a16="http://schemas.microsoft.com/office/drawing/2014/main" id="{09341D7E-73AA-40B3-8D6A-27AE95B9F6C4}"/>
              </a:ext>
            </a:extLst>
          </p:cNvPr>
          <p:cNvSpPr>
            <a:spLocks noGrp="1" noRot="1" noChangeAspect="1" noChangeArrowheads="1" noTextEdit="1"/>
          </p:cNvSpPr>
          <p:nvPr>
            <p:ph type="sldImg"/>
          </p:nvPr>
        </p:nvSpPr>
        <p:spPr>
          <a:ln/>
        </p:spPr>
      </p:sp>
      <p:sp>
        <p:nvSpPr>
          <p:cNvPr id="18438" name="Rectangle 3">
            <a:extLst>
              <a:ext uri="{FF2B5EF4-FFF2-40B4-BE49-F238E27FC236}">
                <a16:creationId xmlns:a16="http://schemas.microsoft.com/office/drawing/2014/main" id="{024E64C1-A0FA-47F0-A166-C96BC024506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3">
            <a:extLst>
              <a:ext uri="{FF2B5EF4-FFF2-40B4-BE49-F238E27FC236}">
                <a16:creationId xmlns:a16="http://schemas.microsoft.com/office/drawing/2014/main" id="{36CD697C-D859-4C14-941B-BA7F5B0A57DD}"/>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omic Sans MS" panose="030F0702030302020204" pitchFamily="66" charset="0"/>
              </a:defRPr>
            </a:lvl1pPr>
            <a:lvl2pPr marL="765610" indent="-294465">
              <a:defRPr>
                <a:solidFill>
                  <a:schemeClr val="tx1"/>
                </a:solidFill>
                <a:latin typeface="Comic Sans MS" panose="030F0702030302020204" pitchFamily="66" charset="0"/>
              </a:defRPr>
            </a:lvl2pPr>
            <a:lvl3pPr marL="1177862" indent="-235572">
              <a:defRPr>
                <a:solidFill>
                  <a:schemeClr val="tx1"/>
                </a:solidFill>
                <a:latin typeface="Comic Sans MS" panose="030F0702030302020204" pitchFamily="66" charset="0"/>
              </a:defRPr>
            </a:lvl3pPr>
            <a:lvl4pPr marL="1649006" indent="-235572">
              <a:defRPr>
                <a:solidFill>
                  <a:schemeClr val="tx1"/>
                </a:solidFill>
                <a:latin typeface="Comic Sans MS" panose="030F0702030302020204" pitchFamily="66" charset="0"/>
              </a:defRPr>
            </a:lvl4pPr>
            <a:lvl5pPr marL="2120151" indent="-235572">
              <a:defRPr>
                <a:solidFill>
                  <a:schemeClr val="tx1"/>
                </a:solidFill>
                <a:latin typeface="Comic Sans MS" panose="030F0702030302020204" pitchFamily="66" charset="0"/>
              </a:defRPr>
            </a:lvl5pPr>
            <a:lvl6pPr marL="2591295" indent="-235572" eaLnBrk="0" fontAlgn="base" hangingPunct="0">
              <a:spcBef>
                <a:spcPct val="0"/>
              </a:spcBef>
              <a:spcAft>
                <a:spcPct val="0"/>
              </a:spcAft>
              <a:defRPr>
                <a:solidFill>
                  <a:schemeClr val="tx1"/>
                </a:solidFill>
                <a:latin typeface="Comic Sans MS" panose="030F0702030302020204" pitchFamily="66" charset="0"/>
              </a:defRPr>
            </a:lvl6pPr>
            <a:lvl7pPr marL="3062440" indent="-235572" eaLnBrk="0" fontAlgn="base" hangingPunct="0">
              <a:spcBef>
                <a:spcPct val="0"/>
              </a:spcBef>
              <a:spcAft>
                <a:spcPct val="0"/>
              </a:spcAft>
              <a:defRPr>
                <a:solidFill>
                  <a:schemeClr val="tx1"/>
                </a:solidFill>
                <a:latin typeface="Comic Sans MS" panose="030F0702030302020204" pitchFamily="66" charset="0"/>
              </a:defRPr>
            </a:lvl7pPr>
            <a:lvl8pPr marL="3533585" indent="-235572" eaLnBrk="0" fontAlgn="base" hangingPunct="0">
              <a:spcBef>
                <a:spcPct val="0"/>
              </a:spcBef>
              <a:spcAft>
                <a:spcPct val="0"/>
              </a:spcAft>
              <a:defRPr>
                <a:solidFill>
                  <a:schemeClr val="tx1"/>
                </a:solidFill>
                <a:latin typeface="Comic Sans MS" panose="030F0702030302020204" pitchFamily="66" charset="0"/>
              </a:defRPr>
            </a:lvl8pPr>
            <a:lvl9pPr marL="4004729" indent="-235572" eaLnBrk="0" fontAlgn="base" hangingPunct="0">
              <a:spcBef>
                <a:spcPct val="0"/>
              </a:spcBef>
              <a:spcAft>
                <a:spcPct val="0"/>
              </a:spcAft>
              <a:defRPr>
                <a:solidFill>
                  <a:schemeClr val="tx1"/>
                </a:solidFill>
                <a:latin typeface="Comic Sans MS" panose="030F0702030302020204" pitchFamily="66" charset="0"/>
              </a:defRPr>
            </a:lvl9pPr>
          </a:lstStyle>
          <a:p>
            <a:pPr defTabSz="942289" fontAlgn="base">
              <a:spcBef>
                <a:spcPct val="0"/>
              </a:spcBef>
              <a:spcAft>
                <a:spcPct val="0"/>
              </a:spcAft>
              <a:defRPr/>
            </a:pPr>
            <a:fld id="{EF3F4D87-F296-4291-9D68-CAC24B997CD4}" type="datetime5">
              <a:rPr lang="zh-CN" altLang="en-US">
                <a:solidFill>
                  <a:srgbClr val="000000"/>
                </a:solidFill>
                <a:latin typeface="Times New Roman" panose="02020603050405020304" pitchFamily="18" charset="0"/>
                <a:ea typeface="宋体" panose="02010600030101010101" pitchFamily="2" charset="-122"/>
              </a:rPr>
              <a:pPr defTabSz="942289" fontAlgn="base">
                <a:spcBef>
                  <a:spcPct val="0"/>
                </a:spcBef>
                <a:spcAft>
                  <a:spcPct val="0"/>
                </a:spcAft>
                <a:defRPr/>
              </a:pPr>
              <a:t>2021/11/28</a:t>
            </a:fld>
            <a:endParaRPr lang="en-US" altLang="zh-CN">
              <a:solidFill>
                <a:srgbClr val="000000"/>
              </a:solidFill>
              <a:latin typeface="Times New Roman" panose="02020603050405020304" pitchFamily="18" charset="0"/>
              <a:ea typeface="宋体" panose="02010600030101010101" pitchFamily="2" charset="-122"/>
            </a:endParaRPr>
          </a:p>
        </p:txBody>
      </p:sp>
      <p:sp>
        <p:nvSpPr>
          <p:cNvPr id="20483" name="Rectangle 6">
            <a:extLst>
              <a:ext uri="{FF2B5EF4-FFF2-40B4-BE49-F238E27FC236}">
                <a16:creationId xmlns:a16="http://schemas.microsoft.com/office/drawing/2014/main" id="{FD111A9F-8A4F-42DB-AD1E-09EC65691EDC}"/>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omic Sans MS" panose="030F0702030302020204" pitchFamily="66" charset="0"/>
              </a:defRPr>
            </a:lvl1pPr>
            <a:lvl2pPr marL="765610" indent="-294465">
              <a:defRPr>
                <a:solidFill>
                  <a:schemeClr val="tx1"/>
                </a:solidFill>
                <a:latin typeface="Comic Sans MS" panose="030F0702030302020204" pitchFamily="66" charset="0"/>
              </a:defRPr>
            </a:lvl2pPr>
            <a:lvl3pPr marL="1177862" indent="-235572">
              <a:defRPr>
                <a:solidFill>
                  <a:schemeClr val="tx1"/>
                </a:solidFill>
                <a:latin typeface="Comic Sans MS" panose="030F0702030302020204" pitchFamily="66" charset="0"/>
              </a:defRPr>
            </a:lvl3pPr>
            <a:lvl4pPr marL="1649006" indent="-235572">
              <a:defRPr>
                <a:solidFill>
                  <a:schemeClr val="tx1"/>
                </a:solidFill>
                <a:latin typeface="Comic Sans MS" panose="030F0702030302020204" pitchFamily="66" charset="0"/>
              </a:defRPr>
            </a:lvl4pPr>
            <a:lvl5pPr marL="2120151" indent="-235572">
              <a:defRPr>
                <a:solidFill>
                  <a:schemeClr val="tx1"/>
                </a:solidFill>
                <a:latin typeface="Comic Sans MS" panose="030F0702030302020204" pitchFamily="66" charset="0"/>
              </a:defRPr>
            </a:lvl5pPr>
            <a:lvl6pPr marL="2591295" indent="-235572" eaLnBrk="0" fontAlgn="base" hangingPunct="0">
              <a:spcBef>
                <a:spcPct val="0"/>
              </a:spcBef>
              <a:spcAft>
                <a:spcPct val="0"/>
              </a:spcAft>
              <a:defRPr>
                <a:solidFill>
                  <a:schemeClr val="tx1"/>
                </a:solidFill>
                <a:latin typeface="Comic Sans MS" panose="030F0702030302020204" pitchFamily="66" charset="0"/>
              </a:defRPr>
            </a:lvl6pPr>
            <a:lvl7pPr marL="3062440" indent="-235572" eaLnBrk="0" fontAlgn="base" hangingPunct="0">
              <a:spcBef>
                <a:spcPct val="0"/>
              </a:spcBef>
              <a:spcAft>
                <a:spcPct val="0"/>
              </a:spcAft>
              <a:defRPr>
                <a:solidFill>
                  <a:schemeClr val="tx1"/>
                </a:solidFill>
                <a:latin typeface="Comic Sans MS" panose="030F0702030302020204" pitchFamily="66" charset="0"/>
              </a:defRPr>
            </a:lvl7pPr>
            <a:lvl8pPr marL="3533585" indent="-235572" eaLnBrk="0" fontAlgn="base" hangingPunct="0">
              <a:spcBef>
                <a:spcPct val="0"/>
              </a:spcBef>
              <a:spcAft>
                <a:spcPct val="0"/>
              </a:spcAft>
              <a:defRPr>
                <a:solidFill>
                  <a:schemeClr val="tx1"/>
                </a:solidFill>
                <a:latin typeface="Comic Sans MS" panose="030F0702030302020204" pitchFamily="66" charset="0"/>
              </a:defRPr>
            </a:lvl8pPr>
            <a:lvl9pPr marL="4004729" indent="-235572" eaLnBrk="0" fontAlgn="base" hangingPunct="0">
              <a:spcBef>
                <a:spcPct val="0"/>
              </a:spcBef>
              <a:spcAft>
                <a:spcPct val="0"/>
              </a:spcAft>
              <a:defRPr>
                <a:solidFill>
                  <a:schemeClr val="tx1"/>
                </a:solidFill>
                <a:latin typeface="Comic Sans MS" panose="030F0702030302020204" pitchFamily="66" charset="0"/>
              </a:defRPr>
            </a:lvl9pPr>
          </a:lstStyle>
          <a:p>
            <a:pPr defTabSz="942289" fontAlgn="base">
              <a:spcBef>
                <a:spcPct val="0"/>
              </a:spcBef>
              <a:spcAft>
                <a:spcPct val="0"/>
              </a:spcAft>
              <a:defRPr/>
            </a:pPr>
            <a:r>
              <a:rPr lang="zh-CN" altLang="en-US">
                <a:solidFill>
                  <a:srgbClr val="000000"/>
                </a:solidFill>
                <a:latin typeface="Times New Roman" panose="02020603050405020304" pitchFamily="18" charset="0"/>
                <a:ea typeface="宋体" panose="02010600030101010101" pitchFamily="2" charset="-122"/>
              </a:rPr>
              <a:t>Chapter 4-ii: Combinational Logic Design (Sections 4.3 - 4.4)</a:t>
            </a:r>
            <a:endParaRPr lang="en-US" altLang="zh-CN">
              <a:solidFill>
                <a:srgbClr val="000000"/>
              </a:solidFill>
              <a:latin typeface="Times New Roman" panose="02020603050405020304" pitchFamily="18" charset="0"/>
              <a:ea typeface="宋体" panose="02010600030101010101" pitchFamily="2" charset="-122"/>
            </a:endParaRPr>
          </a:p>
        </p:txBody>
      </p:sp>
      <p:sp>
        <p:nvSpPr>
          <p:cNvPr id="20484" name="Rectangle 7">
            <a:extLst>
              <a:ext uri="{FF2B5EF4-FFF2-40B4-BE49-F238E27FC236}">
                <a16:creationId xmlns:a16="http://schemas.microsoft.com/office/drawing/2014/main" id="{8ED37B47-F4CA-4529-BB0E-CB40F449BF0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omic Sans MS" panose="030F0702030302020204" pitchFamily="66" charset="0"/>
              </a:defRPr>
            </a:lvl1pPr>
            <a:lvl2pPr marL="765610" indent="-294465">
              <a:defRPr>
                <a:solidFill>
                  <a:schemeClr val="tx1"/>
                </a:solidFill>
                <a:latin typeface="Comic Sans MS" panose="030F0702030302020204" pitchFamily="66" charset="0"/>
              </a:defRPr>
            </a:lvl2pPr>
            <a:lvl3pPr marL="1177862" indent="-235572">
              <a:defRPr>
                <a:solidFill>
                  <a:schemeClr val="tx1"/>
                </a:solidFill>
                <a:latin typeface="Comic Sans MS" panose="030F0702030302020204" pitchFamily="66" charset="0"/>
              </a:defRPr>
            </a:lvl3pPr>
            <a:lvl4pPr marL="1649006" indent="-235572">
              <a:defRPr>
                <a:solidFill>
                  <a:schemeClr val="tx1"/>
                </a:solidFill>
                <a:latin typeface="Comic Sans MS" panose="030F0702030302020204" pitchFamily="66" charset="0"/>
              </a:defRPr>
            </a:lvl4pPr>
            <a:lvl5pPr marL="2120151" indent="-235572">
              <a:defRPr>
                <a:solidFill>
                  <a:schemeClr val="tx1"/>
                </a:solidFill>
                <a:latin typeface="Comic Sans MS" panose="030F0702030302020204" pitchFamily="66" charset="0"/>
              </a:defRPr>
            </a:lvl5pPr>
            <a:lvl6pPr marL="2591295" indent="-235572" eaLnBrk="0" fontAlgn="base" hangingPunct="0">
              <a:spcBef>
                <a:spcPct val="0"/>
              </a:spcBef>
              <a:spcAft>
                <a:spcPct val="0"/>
              </a:spcAft>
              <a:defRPr>
                <a:solidFill>
                  <a:schemeClr val="tx1"/>
                </a:solidFill>
                <a:latin typeface="Comic Sans MS" panose="030F0702030302020204" pitchFamily="66" charset="0"/>
              </a:defRPr>
            </a:lvl6pPr>
            <a:lvl7pPr marL="3062440" indent="-235572" eaLnBrk="0" fontAlgn="base" hangingPunct="0">
              <a:spcBef>
                <a:spcPct val="0"/>
              </a:spcBef>
              <a:spcAft>
                <a:spcPct val="0"/>
              </a:spcAft>
              <a:defRPr>
                <a:solidFill>
                  <a:schemeClr val="tx1"/>
                </a:solidFill>
                <a:latin typeface="Comic Sans MS" panose="030F0702030302020204" pitchFamily="66" charset="0"/>
              </a:defRPr>
            </a:lvl7pPr>
            <a:lvl8pPr marL="3533585" indent="-235572" eaLnBrk="0" fontAlgn="base" hangingPunct="0">
              <a:spcBef>
                <a:spcPct val="0"/>
              </a:spcBef>
              <a:spcAft>
                <a:spcPct val="0"/>
              </a:spcAft>
              <a:defRPr>
                <a:solidFill>
                  <a:schemeClr val="tx1"/>
                </a:solidFill>
                <a:latin typeface="Comic Sans MS" panose="030F0702030302020204" pitchFamily="66" charset="0"/>
              </a:defRPr>
            </a:lvl8pPr>
            <a:lvl9pPr marL="4004729" indent="-235572" eaLnBrk="0" fontAlgn="base" hangingPunct="0">
              <a:spcBef>
                <a:spcPct val="0"/>
              </a:spcBef>
              <a:spcAft>
                <a:spcPct val="0"/>
              </a:spcAft>
              <a:defRPr>
                <a:solidFill>
                  <a:schemeClr val="tx1"/>
                </a:solidFill>
                <a:latin typeface="Comic Sans MS" panose="030F0702030302020204" pitchFamily="66" charset="0"/>
              </a:defRPr>
            </a:lvl9pPr>
          </a:lstStyle>
          <a:p>
            <a:pPr defTabSz="942289" fontAlgn="base">
              <a:spcBef>
                <a:spcPct val="0"/>
              </a:spcBef>
              <a:spcAft>
                <a:spcPct val="0"/>
              </a:spcAft>
              <a:defRPr/>
            </a:pPr>
            <a:fld id="{CF1EE60A-BC5D-49B7-B601-F8B62BE5AF79}" type="slidenum">
              <a:rPr lang="zh-CN" altLang="en-US">
                <a:solidFill>
                  <a:srgbClr val="000000"/>
                </a:solidFill>
                <a:latin typeface="Times New Roman" panose="02020603050405020304" pitchFamily="18" charset="0"/>
                <a:ea typeface="宋体" panose="02010600030101010101" pitchFamily="2" charset="-122"/>
              </a:rPr>
              <a:pPr defTabSz="942289" fontAlgn="base">
                <a:spcBef>
                  <a:spcPct val="0"/>
                </a:spcBef>
                <a:spcAft>
                  <a:spcPct val="0"/>
                </a:spcAft>
                <a:defRPr/>
              </a:pPr>
              <a:t>49</a:t>
            </a:fld>
            <a:endParaRPr lang="en-US" altLang="zh-CN">
              <a:solidFill>
                <a:srgbClr val="000000"/>
              </a:solidFill>
              <a:latin typeface="Times New Roman" panose="02020603050405020304" pitchFamily="18" charset="0"/>
              <a:ea typeface="宋体" panose="02010600030101010101" pitchFamily="2" charset="-122"/>
            </a:endParaRPr>
          </a:p>
        </p:txBody>
      </p:sp>
      <p:sp>
        <p:nvSpPr>
          <p:cNvPr id="20485" name="Rectangle 2">
            <a:extLst>
              <a:ext uri="{FF2B5EF4-FFF2-40B4-BE49-F238E27FC236}">
                <a16:creationId xmlns:a16="http://schemas.microsoft.com/office/drawing/2014/main" id="{BB9CBEC4-3DEB-46C2-99BE-070194884268}"/>
              </a:ext>
            </a:extLst>
          </p:cNvPr>
          <p:cNvSpPr>
            <a:spLocks noGrp="1" noRot="1" noChangeAspect="1" noChangeArrowheads="1" noTextEdit="1"/>
          </p:cNvSpPr>
          <p:nvPr>
            <p:ph type="sldImg"/>
          </p:nvPr>
        </p:nvSpPr>
        <p:spPr>
          <a:ln/>
        </p:spPr>
      </p:sp>
      <p:sp>
        <p:nvSpPr>
          <p:cNvPr id="20486" name="Rectangle 3">
            <a:extLst>
              <a:ext uri="{FF2B5EF4-FFF2-40B4-BE49-F238E27FC236}">
                <a16:creationId xmlns:a16="http://schemas.microsoft.com/office/drawing/2014/main" id="{CE92669D-F7BF-4D6B-A8DA-39EF0A668C0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zh-C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2.xml"/><Relationship Id="rId1" Type="http://schemas.openxmlformats.org/officeDocument/2006/relationships/vmlDrawing" Target="../drawings/vmlDrawing2.vml"/><Relationship Id="rId4"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hemeOverride" Target="../theme/themeOverride1.xml"/></Relationships>
</file>

<file path=ppt/slideLayouts/_rels/slideLayout49.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hemeOverride" Target="../theme/themeOverride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hemeOverride" Target="../theme/themeOverride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Master" Target="../slideMasters/slideMaster5.xml"/><Relationship Id="rId1" Type="http://schemas.openxmlformats.org/officeDocument/2006/relationships/themeOverride" Target="../theme/themeOverride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7D305E2B-4024-4CBA-8200-868AC60322E5}" type="datetimeFigureOut">
              <a:rPr lang="en-US" smtClean="0"/>
              <a:t>11/28/2021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9CA35CB-5489-4414-97CC-4512E1B34F9A}" type="slidenum">
              <a:rPr lang="en-US" smtClean="0"/>
              <a:t>‹#›</a:t>
            </a:fld>
            <a:endParaRPr lang="en-US"/>
          </a:p>
        </p:txBody>
      </p:sp>
    </p:spTree>
    <p:extLst>
      <p:ext uri="{BB962C8B-B14F-4D97-AF65-F5344CB8AC3E}">
        <p14:creationId xmlns:p14="http://schemas.microsoft.com/office/powerpoint/2010/main" val="13020820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D305E2B-4024-4CBA-8200-868AC60322E5}" type="datetimeFigureOut">
              <a:rPr lang="en-US" smtClean="0"/>
              <a:t>11/28/2021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9CA35CB-5489-4414-97CC-4512E1B34F9A}" type="slidenum">
              <a:rPr lang="en-US" smtClean="0"/>
              <a:t>‹#›</a:t>
            </a:fld>
            <a:endParaRPr lang="en-US"/>
          </a:p>
        </p:txBody>
      </p:sp>
    </p:spTree>
    <p:extLst>
      <p:ext uri="{BB962C8B-B14F-4D97-AF65-F5344CB8AC3E}">
        <p14:creationId xmlns:p14="http://schemas.microsoft.com/office/powerpoint/2010/main" val="7124524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D305E2B-4024-4CBA-8200-868AC60322E5}" type="datetimeFigureOut">
              <a:rPr lang="en-US" smtClean="0"/>
              <a:t>11/28/2021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9CA35CB-5489-4414-97CC-4512E1B34F9A}" type="slidenum">
              <a:rPr lang="en-US" smtClean="0"/>
              <a:t>‹#›</a:t>
            </a:fld>
            <a:endParaRPr lang="en-US"/>
          </a:p>
        </p:txBody>
      </p:sp>
    </p:spTree>
    <p:extLst>
      <p:ext uri="{BB962C8B-B14F-4D97-AF65-F5344CB8AC3E}">
        <p14:creationId xmlns:p14="http://schemas.microsoft.com/office/powerpoint/2010/main" val="267714584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aphicFrame>
        <p:nvGraphicFramePr>
          <p:cNvPr id="2" name="Object 1040">
            <a:extLst>
              <a:ext uri="{FF2B5EF4-FFF2-40B4-BE49-F238E27FC236}">
                <a16:creationId xmlns:a16="http://schemas.microsoft.com/office/drawing/2014/main" id="{8EB62755-0245-4969-84D2-668CF6431A06}"/>
              </a:ext>
            </a:extLst>
          </p:cNvPr>
          <p:cNvGraphicFramePr>
            <a:graphicFrameLocks noChangeAspect="1"/>
          </p:cNvGraphicFramePr>
          <p:nvPr userDrawn="1"/>
        </p:nvGraphicFramePr>
        <p:xfrm>
          <a:off x="0" y="0"/>
          <a:ext cx="527051" cy="6851650"/>
        </p:xfrm>
        <a:graphic>
          <a:graphicData uri="http://schemas.openxmlformats.org/presentationml/2006/ole">
            <mc:AlternateContent xmlns:mc="http://schemas.openxmlformats.org/markup-compatibility/2006">
              <mc:Choice xmlns:v="urn:schemas-microsoft-com:vml" Requires="v">
                <p:oleObj spid="_x0000_s2060" name="Image" r:id="rId3" imgW="1396825" imgH="7619048" progId="Photoshop.Image.6">
                  <p:embed/>
                </p:oleObj>
              </mc:Choice>
              <mc:Fallback>
                <p:oleObj name="Image" r:id="rId3" imgW="1396825" imgH="7619048" progId="Photoshop.Image.6">
                  <p:embed/>
                  <p:pic>
                    <p:nvPicPr>
                      <p:cNvPr id="2" name="Object 1040">
                        <a:extLst>
                          <a:ext uri="{FF2B5EF4-FFF2-40B4-BE49-F238E27FC236}">
                            <a16:creationId xmlns:a16="http://schemas.microsoft.com/office/drawing/2014/main" id="{8EB62755-0245-4969-84D2-668CF6431A0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527051" cy="6851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72510498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0378192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359165338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2507223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8069840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5663207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0428026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0703137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D305E2B-4024-4CBA-8200-868AC60322E5}" type="datetimeFigureOut">
              <a:rPr lang="en-US" smtClean="0"/>
              <a:t>11/28/2021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9CA35CB-5489-4414-97CC-4512E1B34F9A}" type="slidenum">
              <a:rPr lang="en-US" smtClean="0"/>
              <a:t>‹#›</a:t>
            </a:fld>
            <a:endParaRPr lang="en-US"/>
          </a:p>
        </p:txBody>
      </p:sp>
    </p:spTree>
    <p:extLst>
      <p:ext uri="{BB962C8B-B14F-4D97-AF65-F5344CB8AC3E}">
        <p14:creationId xmlns:p14="http://schemas.microsoft.com/office/powerpoint/2010/main" val="268105968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20763336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8938221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1239371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11200" y="274638"/>
            <a:ext cx="10871200" cy="1143000"/>
          </a:xfrm>
        </p:spPr>
        <p:txBody>
          <a:bodyPr/>
          <a:lstStyle/>
          <a:p>
            <a:r>
              <a:rPr lang="en-US"/>
              <a:t>Click to edit Master title style</a:t>
            </a:r>
          </a:p>
        </p:txBody>
      </p:sp>
      <p:sp>
        <p:nvSpPr>
          <p:cNvPr id="3" name="Text Placeholder 2"/>
          <p:cNvSpPr>
            <a:spLocks noGrp="1"/>
          </p:cNvSpPr>
          <p:nvPr>
            <p:ph type="body" sz="half" idx="1"/>
          </p:nvPr>
        </p:nvSpPr>
        <p:spPr>
          <a:xfrm>
            <a:off x="609600" y="1600201"/>
            <a:ext cx="53848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6202763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AFF10A0-C179-4B22-8D72-F2FB8F42D342}"/>
              </a:ext>
            </a:extLst>
          </p:cNvPr>
          <p:cNvSpPr/>
          <p:nvPr/>
        </p:nvSpPr>
        <p:spPr>
          <a:xfrm flipV="1">
            <a:off x="7213600" y="3810000"/>
            <a:ext cx="4978400" cy="90488"/>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fontAlgn="auto" hangingPunct="1">
              <a:spcBef>
                <a:spcPts val="0"/>
              </a:spcBef>
              <a:spcAft>
                <a:spcPts val="0"/>
              </a:spcAft>
              <a:defRPr/>
            </a:pPr>
            <a:endParaRPr lang="en-US" sz="1800"/>
          </a:p>
        </p:txBody>
      </p:sp>
      <p:sp>
        <p:nvSpPr>
          <p:cNvPr id="5" name="Rectangle 4">
            <a:extLst>
              <a:ext uri="{FF2B5EF4-FFF2-40B4-BE49-F238E27FC236}">
                <a16:creationId xmlns:a16="http://schemas.microsoft.com/office/drawing/2014/main" id="{35837DD3-FD0C-41E0-BEDC-44D2EA39A489}"/>
              </a:ext>
            </a:extLst>
          </p:cNvPr>
          <p:cNvSpPr/>
          <p:nvPr/>
        </p:nvSpPr>
        <p:spPr>
          <a:xfrm flipV="1">
            <a:off x="7213600" y="3897314"/>
            <a:ext cx="4978400" cy="192087"/>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fontAlgn="auto" hangingPunct="1">
              <a:spcBef>
                <a:spcPts val="0"/>
              </a:spcBef>
              <a:spcAft>
                <a:spcPts val="0"/>
              </a:spcAft>
              <a:defRPr/>
            </a:pPr>
            <a:endParaRPr lang="en-US" sz="1800"/>
          </a:p>
        </p:txBody>
      </p:sp>
      <p:sp>
        <p:nvSpPr>
          <p:cNvPr id="6" name="Rectangle 5">
            <a:extLst>
              <a:ext uri="{FF2B5EF4-FFF2-40B4-BE49-F238E27FC236}">
                <a16:creationId xmlns:a16="http://schemas.microsoft.com/office/drawing/2014/main" id="{E3233F5B-6F4B-40E1-9397-177E85C0416A}"/>
              </a:ext>
            </a:extLst>
          </p:cNvPr>
          <p:cNvSpPr/>
          <p:nvPr/>
        </p:nvSpPr>
        <p:spPr>
          <a:xfrm flipV="1">
            <a:off x="7213600" y="4114801"/>
            <a:ext cx="4978400" cy="9525"/>
          </a:xfrm>
          <a:prstGeom prst="rect">
            <a:avLst/>
          </a:prstGeom>
          <a:solidFill>
            <a:schemeClr val="accent2">
              <a:alpha val="65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fontAlgn="auto" hangingPunct="1">
              <a:spcBef>
                <a:spcPts val="0"/>
              </a:spcBef>
              <a:spcAft>
                <a:spcPts val="0"/>
              </a:spcAft>
              <a:defRPr/>
            </a:pPr>
            <a:endParaRPr lang="en-US" sz="1800"/>
          </a:p>
        </p:txBody>
      </p:sp>
      <p:sp>
        <p:nvSpPr>
          <p:cNvPr id="7" name="Rectangle 6">
            <a:extLst>
              <a:ext uri="{FF2B5EF4-FFF2-40B4-BE49-F238E27FC236}">
                <a16:creationId xmlns:a16="http://schemas.microsoft.com/office/drawing/2014/main" id="{7428525F-0688-4364-B06B-E44490840709}"/>
              </a:ext>
            </a:extLst>
          </p:cNvPr>
          <p:cNvSpPr/>
          <p:nvPr/>
        </p:nvSpPr>
        <p:spPr>
          <a:xfrm flipV="1">
            <a:off x="7213601" y="4164013"/>
            <a:ext cx="2620433" cy="19050"/>
          </a:xfrm>
          <a:prstGeom prst="rect">
            <a:avLst/>
          </a:prstGeom>
          <a:solidFill>
            <a:schemeClr val="accent2">
              <a:alpha val="6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fontAlgn="auto" hangingPunct="1">
              <a:spcBef>
                <a:spcPts val="0"/>
              </a:spcBef>
              <a:spcAft>
                <a:spcPts val="0"/>
              </a:spcAft>
              <a:defRPr/>
            </a:pPr>
            <a:endParaRPr lang="en-US" sz="1800"/>
          </a:p>
        </p:txBody>
      </p:sp>
      <p:sp>
        <p:nvSpPr>
          <p:cNvPr id="10" name="Rectangle 9">
            <a:extLst>
              <a:ext uri="{FF2B5EF4-FFF2-40B4-BE49-F238E27FC236}">
                <a16:creationId xmlns:a16="http://schemas.microsoft.com/office/drawing/2014/main" id="{D56A62D9-E947-42DF-BC8D-12956212BB8F}"/>
              </a:ext>
            </a:extLst>
          </p:cNvPr>
          <p:cNvSpPr/>
          <p:nvPr/>
        </p:nvSpPr>
        <p:spPr>
          <a:xfrm flipV="1">
            <a:off x="7213601" y="4198939"/>
            <a:ext cx="2620433" cy="9525"/>
          </a:xfrm>
          <a:prstGeom prst="rect">
            <a:avLst/>
          </a:prstGeom>
          <a:solidFill>
            <a:schemeClr val="accent2">
              <a:alpha val="65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fontAlgn="auto" hangingPunct="1">
              <a:spcBef>
                <a:spcPts val="0"/>
              </a:spcBef>
              <a:spcAft>
                <a:spcPts val="0"/>
              </a:spcAft>
              <a:defRPr/>
            </a:pPr>
            <a:endParaRPr lang="en-US" sz="1800"/>
          </a:p>
        </p:txBody>
      </p:sp>
      <p:sp useBgFill="1">
        <p:nvSpPr>
          <p:cNvPr id="11" name="Rounded Rectangle 25">
            <a:extLst>
              <a:ext uri="{FF2B5EF4-FFF2-40B4-BE49-F238E27FC236}">
                <a16:creationId xmlns:a16="http://schemas.microsoft.com/office/drawing/2014/main" id="{E1016BA2-EEF1-4359-A71A-B4F4CAADE3AB}"/>
              </a:ext>
            </a:extLst>
          </p:cNvPr>
          <p:cNvSpPr/>
          <p:nvPr/>
        </p:nvSpPr>
        <p:spPr bwMode="white">
          <a:xfrm>
            <a:off x="7213601" y="3962400"/>
            <a:ext cx="4085167" cy="26988"/>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fontAlgn="auto" hangingPunct="1">
              <a:spcBef>
                <a:spcPts val="0"/>
              </a:spcBef>
              <a:spcAft>
                <a:spcPts val="0"/>
              </a:spcAft>
              <a:defRPr/>
            </a:pPr>
            <a:endParaRPr lang="en-US" sz="1800"/>
          </a:p>
        </p:txBody>
      </p:sp>
      <p:sp useBgFill="1">
        <p:nvSpPr>
          <p:cNvPr id="12" name="Rounded Rectangle 26">
            <a:extLst>
              <a:ext uri="{FF2B5EF4-FFF2-40B4-BE49-F238E27FC236}">
                <a16:creationId xmlns:a16="http://schemas.microsoft.com/office/drawing/2014/main" id="{268FBA96-AC6B-40C6-A3D5-6A682B83BF08}"/>
              </a:ext>
            </a:extLst>
          </p:cNvPr>
          <p:cNvSpPr/>
          <p:nvPr/>
        </p:nvSpPr>
        <p:spPr bwMode="white">
          <a:xfrm>
            <a:off x="9836151" y="4060826"/>
            <a:ext cx="2133600" cy="36513"/>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fontAlgn="auto" hangingPunct="1">
              <a:spcBef>
                <a:spcPts val="0"/>
              </a:spcBef>
              <a:spcAft>
                <a:spcPts val="0"/>
              </a:spcAft>
              <a:defRPr/>
            </a:pPr>
            <a:endParaRPr lang="en-US" sz="1800"/>
          </a:p>
        </p:txBody>
      </p:sp>
      <p:sp>
        <p:nvSpPr>
          <p:cNvPr id="13" name="Rectangle 12">
            <a:extLst>
              <a:ext uri="{FF2B5EF4-FFF2-40B4-BE49-F238E27FC236}">
                <a16:creationId xmlns:a16="http://schemas.microsoft.com/office/drawing/2014/main" id="{E2CFA405-B8B7-4DDE-8AEB-C63144FD4066}"/>
              </a:ext>
            </a:extLst>
          </p:cNvPr>
          <p:cNvSpPr/>
          <p:nvPr/>
        </p:nvSpPr>
        <p:spPr>
          <a:xfrm>
            <a:off x="0" y="3649664"/>
            <a:ext cx="12192000" cy="244475"/>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fontAlgn="auto" hangingPunct="1">
              <a:spcBef>
                <a:spcPts val="0"/>
              </a:spcBef>
              <a:spcAft>
                <a:spcPts val="0"/>
              </a:spcAft>
              <a:defRPr/>
            </a:pPr>
            <a:endParaRPr lang="en-US" sz="1800"/>
          </a:p>
        </p:txBody>
      </p:sp>
      <p:sp>
        <p:nvSpPr>
          <p:cNvPr id="14" name="Rectangle 13">
            <a:extLst>
              <a:ext uri="{FF2B5EF4-FFF2-40B4-BE49-F238E27FC236}">
                <a16:creationId xmlns:a16="http://schemas.microsoft.com/office/drawing/2014/main" id="{37B3CC4F-D3B1-4EBC-8743-02DF99DCA76B}"/>
              </a:ext>
            </a:extLst>
          </p:cNvPr>
          <p:cNvSpPr/>
          <p:nvPr/>
        </p:nvSpPr>
        <p:spPr>
          <a:xfrm>
            <a:off x="0" y="3675064"/>
            <a:ext cx="12192000" cy="141287"/>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fontAlgn="auto" hangingPunct="1">
              <a:spcBef>
                <a:spcPts val="0"/>
              </a:spcBef>
              <a:spcAft>
                <a:spcPts val="0"/>
              </a:spcAft>
              <a:defRPr/>
            </a:pPr>
            <a:endParaRPr lang="en-US" sz="1800"/>
          </a:p>
        </p:txBody>
      </p:sp>
      <p:sp>
        <p:nvSpPr>
          <p:cNvPr id="15" name="Rectangle 14">
            <a:extLst>
              <a:ext uri="{FF2B5EF4-FFF2-40B4-BE49-F238E27FC236}">
                <a16:creationId xmlns:a16="http://schemas.microsoft.com/office/drawing/2014/main" id="{886BCE3A-9C89-4CE9-A5E1-03814E1D89B5}"/>
              </a:ext>
            </a:extLst>
          </p:cNvPr>
          <p:cNvSpPr/>
          <p:nvPr/>
        </p:nvSpPr>
        <p:spPr>
          <a:xfrm flipV="1">
            <a:off x="8551333" y="3643313"/>
            <a:ext cx="3640667" cy="247650"/>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fontAlgn="auto" hangingPunct="1">
              <a:spcBef>
                <a:spcPts val="0"/>
              </a:spcBef>
              <a:spcAft>
                <a:spcPts val="0"/>
              </a:spcAft>
              <a:defRPr/>
            </a:pPr>
            <a:endParaRPr lang="en-US" sz="1800"/>
          </a:p>
        </p:txBody>
      </p:sp>
      <p:sp>
        <p:nvSpPr>
          <p:cNvPr id="16" name="Rectangle 15">
            <a:extLst>
              <a:ext uri="{FF2B5EF4-FFF2-40B4-BE49-F238E27FC236}">
                <a16:creationId xmlns:a16="http://schemas.microsoft.com/office/drawing/2014/main" id="{781F15A3-FA19-4148-8E3A-9F1B9BC4872C}"/>
              </a:ext>
            </a:extLst>
          </p:cNvPr>
          <p:cNvSpPr/>
          <p:nvPr/>
        </p:nvSpPr>
        <p:spPr>
          <a:xfrm>
            <a:off x="0" y="0"/>
            <a:ext cx="12192000" cy="3702050"/>
          </a:xfrm>
          <a:prstGeom prst="rect">
            <a:avLst/>
          </a:prstGeom>
          <a:solidFill>
            <a:schemeClr val="tx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fontAlgn="auto" hangingPunct="1">
              <a:spcBef>
                <a:spcPts val="0"/>
              </a:spcBef>
              <a:spcAft>
                <a:spcPts val="0"/>
              </a:spcAft>
              <a:defRPr/>
            </a:pPr>
            <a:endParaRPr lang="en-US" sz="1800"/>
          </a:p>
        </p:txBody>
      </p:sp>
      <p:sp>
        <p:nvSpPr>
          <p:cNvPr id="8" name="Title 7"/>
          <p:cNvSpPr>
            <a:spLocks noGrp="1"/>
          </p:cNvSpPr>
          <p:nvPr>
            <p:ph type="ctrTitle"/>
          </p:nvPr>
        </p:nvSpPr>
        <p:spPr>
          <a:xfrm>
            <a:off x="609600" y="2401888"/>
            <a:ext cx="11277600" cy="1470025"/>
          </a:xfrm>
        </p:spPr>
        <p:txBody>
          <a:bodyPr anchor="b"/>
          <a:lstStyle>
            <a:lvl1pPr>
              <a:defRPr sz="4400">
                <a:solidFill>
                  <a:schemeClr val="bg1"/>
                </a:solidFill>
              </a:defRPr>
            </a:lvl1pPr>
          </a:lstStyle>
          <a:p>
            <a:r>
              <a:rPr lang="en-US"/>
              <a:t>Click to edit Master title style</a:t>
            </a:r>
          </a:p>
        </p:txBody>
      </p:sp>
      <p:sp>
        <p:nvSpPr>
          <p:cNvPr id="9" name="Subtitle 8"/>
          <p:cNvSpPr>
            <a:spLocks noGrp="1"/>
          </p:cNvSpPr>
          <p:nvPr>
            <p:ph type="subTitle" idx="1"/>
          </p:nvPr>
        </p:nvSpPr>
        <p:spPr>
          <a:xfrm>
            <a:off x="609600" y="3899938"/>
            <a:ext cx="6604000" cy="1752600"/>
          </a:xfrm>
        </p:spPr>
        <p:txBody>
          <a:bodyPr/>
          <a:lstStyle>
            <a:lvl1pPr marL="64008" indent="0" algn="l">
              <a:buNone/>
              <a:defRPr sz="24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17" name="Date Placeholder 27">
            <a:extLst>
              <a:ext uri="{FF2B5EF4-FFF2-40B4-BE49-F238E27FC236}">
                <a16:creationId xmlns:a16="http://schemas.microsoft.com/office/drawing/2014/main" id="{F62D7F79-A877-42EE-A04A-C41409423EE5}"/>
              </a:ext>
            </a:extLst>
          </p:cNvPr>
          <p:cNvSpPr>
            <a:spLocks noGrp="1"/>
          </p:cNvSpPr>
          <p:nvPr>
            <p:ph type="dt" sz="half" idx="10"/>
          </p:nvPr>
        </p:nvSpPr>
        <p:spPr>
          <a:xfrm>
            <a:off x="8940800" y="4206875"/>
            <a:ext cx="1280584" cy="457200"/>
          </a:xfrm>
        </p:spPr>
        <p:txBody>
          <a:bodyPr/>
          <a:lstStyle>
            <a:lvl1pPr>
              <a:defRPr/>
            </a:lvl1pPr>
          </a:lstStyle>
          <a:p>
            <a:pPr>
              <a:defRPr/>
            </a:pPr>
            <a:fld id="{43650C68-1F50-4B51-9D3E-33FBFF25EDB9}" type="datetime1">
              <a:rPr lang="en-US"/>
              <a:pPr>
                <a:defRPr/>
              </a:pPr>
              <a:t>11/28/2021</a:t>
            </a:fld>
            <a:endParaRPr lang="en-US"/>
          </a:p>
        </p:txBody>
      </p:sp>
      <p:sp>
        <p:nvSpPr>
          <p:cNvPr id="18" name="Footer Placeholder 16">
            <a:extLst>
              <a:ext uri="{FF2B5EF4-FFF2-40B4-BE49-F238E27FC236}">
                <a16:creationId xmlns:a16="http://schemas.microsoft.com/office/drawing/2014/main" id="{952F23C1-F54B-4E6E-A600-36888D2C3204}"/>
              </a:ext>
            </a:extLst>
          </p:cNvPr>
          <p:cNvSpPr>
            <a:spLocks noGrp="1"/>
          </p:cNvSpPr>
          <p:nvPr>
            <p:ph type="ftr" sz="quarter" idx="11"/>
          </p:nvPr>
        </p:nvSpPr>
        <p:spPr>
          <a:xfrm>
            <a:off x="7213600" y="4205288"/>
            <a:ext cx="1727200" cy="457200"/>
          </a:xfrm>
        </p:spPr>
        <p:txBody>
          <a:bodyPr/>
          <a:lstStyle>
            <a:lvl1pPr>
              <a:defRPr/>
            </a:lvl1pPr>
          </a:lstStyle>
          <a:p>
            <a:pPr>
              <a:defRPr/>
            </a:pPr>
            <a:endParaRPr lang="en-US"/>
          </a:p>
        </p:txBody>
      </p:sp>
      <p:sp>
        <p:nvSpPr>
          <p:cNvPr id="19" name="Slide Number Placeholder 28">
            <a:extLst>
              <a:ext uri="{FF2B5EF4-FFF2-40B4-BE49-F238E27FC236}">
                <a16:creationId xmlns:a16="http://schemas.microsoft.com/office/drawing/2014/main" id="{BA7F22E0-A192-4FCE-B067-3F4379174643}"/>
              </a:ext>
            </a:extLst>
          </p:cNvPr>
          <p:cNvSpPr>
            <a:spLocks noGrp="1"/>
          </p:cNvSpPr>
          <p:nvPr>
            <p:ph type="sldNum" sz="quarter" idx="12"/>
          </p:nvPr>
        </p:nvSpPr>
        <p:spPr>
          <a:xfrm>
            <a:off x="11093451" y="1589"/>
            <a:ext cx="996949" cy="365125"/>
          </a:xfrm>
        </p:spPr>
        <p:txBody>
          <a:bodyPr/>
          <a:lstStyle>
            <a:lvl1pPr>
              <a:defRPr>
                <a:solidFill>
                  <a:schemeClr val="bg1"/>
                </a:solidFill>
              </a:defRPr>
            </a:lvl1pPr>
          </a:lstStyle>
          <a:p>
            <a:pPr>
              <a:defRPr/>
            </a:pPr>
            <a:fld id="{A19B3BEE-3FC5-4198-B6EC-31F84469E07F}" type="slidenum">
              <a:rPr lang="en-US" altLang="en-US"/>
              <a:pPr>
                <a:defRPr/>
              </a:pPr>
              <a:t>‹#›</a:t>
            </a:fld>
            <a:endParaRPr lang="en-US" altLang="en-US"/>
          </a:p>
        </p:txBody>
      </p:sp>
    </p:spTree>
    <p:extLst>
      <p:ext uri="{BB962C8B-B14F-4D97-AF65-F5344CB8AC3E}">
        <p14:creationId xmlns:p14="http://schemas.microsoft.com/office/powerpoint/2010/main" val="157674866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8E9AEFC0-35CC-40F8-A2C5-FA40615BD18D}"/>
              </a:ext>
            </a:extLst>
          </p:cNvPr>
          <p:cNvSpPr>
            <a:spLocks noGrp="1"/>
          </p:cNvSpPr>
          <p:nvPr>
            <p:ph type="dt" sz="half" idx="10"/>
          </p:nvPr>
        </p:nvSpPr>
        <p:spPr/>
        <p:txBody>
          <a:bodyPr/>
          <a:lstStyle>
            <a:lvl1pPr>
              <a:defRPr/>
            </a:lvl1pPr>
          </a:lstStyle>
          <a:p>
            <a:pPr>
              <a:defRPr/>
            </a:pPr>
            <a:fld id="{1555EB52-2DD6-4200-B8F7-6480DA31C06D}" type="datetime1">
              <a:rPr lang="en-US"/>
              <a:pPr>
                <a:defRPr/>
              </a:pPr>
              <a:t>11/28/2021</a:t>
            </a:fld>
            <a:endParaRPr lang="en-US"/>
          </a:p>
        </p:txBody>
      </p:sp>
      <p:sp>
        <p:nvSpPr>
          <p:cNvPr id="5" name="Footer Placeholder 2">
            <a:extLst>
              <a:ext uri="{FF2B5EF4-FFF2-40B4-BE49-F238E27FC236}">
                <a16:creationId xmlns:a16="http://schemas.microsoft.com/office/drawing/2014/main" id="{58C43E5A-494C-4018-BC5F-BE08D01AAEAC}"/>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9370B37F-CCD9-417A-BFF3-1FE8A593555C}"/>
              </a:ext>
            </a:extLst>
          </p:cNvPr>
          <p:cNvSpPr>
            <a:spLocks noGrp="1"/>
          </p:cNvSpPr>
          <p:nvPr>
            <p:ph type="sldNum" sz="quarter" idx="12"/>
          </p:nvPr>
        </p:nvSpPr>
        <p:spPr/>
        <p:txBody>
          <a:bodyPr/>
          <a:lstStyle>
            <a:lvl1pPr>
              <a:defRPr/>
            </a:lvl1pPr>
          </a:lstStyle>
          <a:p>
            <a:pPr>
              <a:defRPr/>
            </a:pPr>
            <a:fld id="{8411C40E-AF7D-4DA7-9B2F-3BFDAF06B916}" type="slidenum">
              <a:rPr lang="en-US" altLang="en-US"/>
              <a:pPr>
                <a:defRPr/>
              </a:pPr>
              <a:t>‹#›</a:t>
            </a:fld>
            <a:endParaRPr lang="en-US" altLang="en-US"/>
          </a:p>
        </p:txBody>
      </p:sp>
    </p:spTree>
    <p:extLst>
      <p:ext uri="{BB962C8B-B14F-4D97-AF65-F5344CB8AC3E}">
        <p14:creationId xmlns:p14="http://schemas.microsoft.com/office/powerpoint/2010/main" val="113679803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1981201"/>
            <a:ext cx="10363200" cy="1362075"/>
          </a:xfrm>
        </p:spPr>
        <p:txBody>
          <a:bodyPr anchor="b">
            <a:noAutofit/>
          </a:bodyPr>
          <a:lstStyle>
            <a:lvl1pPr algn="l">
              <a:buNone/>
              <a:defRPr sz="4300" b="1" cap="none" baseline="0">
                <a:ln w="12700">
                  <a:solidFill>
                    <a:schemeClr val="accent2">
                      <a:shade val="90000"/>
                      <a:satMod val="150000"/>
                    </a:schemeClr>
                  </a:solidFill>
                </a:ln>
                <a:solidFill>
                  <a:srgbClr val="FFFFFF"/>
                </a:solidFill>
                <a:effectLst>
                  <a:outerShdw blurRad="38100" dist="38100" dir="5400000" algn="tl" rotWithShape="0">
                    <a:srgbClr val="000000">
                      <a:alpha val="25000"/>
                    </a:srgbClr>
                  </a:outerShdw>
                </a:effectLst>
              </a:defRPr>
            </a:lvl1pPr>
          </a:lstStyle>
          <a:p>
            <a:r>
              <a:rPr lang="en-US"/>
              <a:t>Click to edit Master title style</a:t>
            </a:r>
          </a:p>
        </p:txBody>
      </p:sp>
      <p:sp>
        <p:nvSpPr>
          <p:cNvPr id="3" name="Text Placeholder 2"/>
          <p:cNvSpPr>
            <a:spLocks noGrp="1"/>
          </p:cNvSpPr>
          <p:nvPr>
            <p:ph type="body" idx="1"/>
          </p:nvPr>
        </p:nvSpPr>
        <p:spPr>
          <a:xfrm>
            <a:off x="963084" y="3367088"/>
            <a:ext cx="10363200" cy="1509712"/>
          </a:xfrm>
        </p:spPr>
        <p:txBody>
          <a:bodyPr/>
          <a:lstStyle>
            <a:lvl1pPr marL="45720" indent="0">
              <a:buNone/>
              <a:defRPr sz="2100" b="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4" name="Date Placeholder 13">
            <a:extLst>
              <a:ext uri="{FF2B5EF4-FFF2-40B4-BE49-F238E27FC236}">
                <a16:creationId xmlns:a16="http://schemas.microsoft.com/office/drawing/2014/main" id="{49E81707-64F1-4218-A41A-37B69EB3C716}"/>
              </a:ext>
            </a:extLst>
          </p:cNvPr>
          <p:cNvSpPr>
            <a:spLocks noGrp="1"/>
          </p:cNvSpPr>
          <p:nvPr>
            <p:ph type="dt" sz="half" idx="10"/>
          </p:nvPr>
        </p:nvSpPr>
        <p:spPr/>
        <p:txBody>
          <a:bodyPr/>
          <a:lstStyle>
            <a:lvl1pPr>
              <a:defRPr/>
            </a:lvl1pPr>
          </a:lstStyle>
          <a:p>
            <a:pPr>
              <a:defRPr/>
            </a:pPr>
            <a:fld id="{4EB7BDA8-F8E9-407D-A374-7CCEA05C8618}" type="datetime1">
              <a:rPr lang="en-US"/>
              <a:pPr>
                <a:defRPr/>
              </a:pPr>
              <a:t>11/28/2021</a:t>
            </a:fld>
            <a:endParaRPr lang="en-US"/>
          </a:p>
        </p:txBody>
      </p:sp>
      <p:sp>
        <p:nvSpPr>
          <p:cNvPr id="5" name="Footer Placeholder 2">
            <a:extLst>
              <a:ext uri="{FF2B5EF4-FFF2-40B4-BE49-F238E27FC236}">
                <a16:creationId xmlns:a16="http://schemas.microsoft.com/office/drawing/2014/main" id="{0A6E6596-6A2F-45A4-89B9-AA8B03459DE9}"/>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D9AFE1BC-5FEB-4738-B316-5AEFB94DA9BC}"/>
              </a:ext>
            </a:extLst>
          </p:cNvPr>
          <p:cNvSpPr>
            <a:spLocks noGrp="1"/>
          </p:cNvSpPr>
          <p:nvPr>
            <p:ph type="sldNum" sz="quarter" idx="12"/>
          </p:nvPr>
        </p:nvSpPr>
        <p:spPr/>
        <p:txBody>
          <a:bodyPr/>
          <a:lstStyle>
            <a:lvl1pPr>
              <a:defRPr/>
            </a:lvl1pPr>
          </a:lstStyle>
          <a:p>
            <a:pPr>
              <a:defRPr/>
            </a:pPr>
            <a:fld id="{6E7B1BFA-0FAD-4177-A443-B9C44EADDF31}" type="slidenum">
              <a:rPr lang="en-US" altLang="en-US"/>
              <a:pPr>
                <a:defRPr/>
              </a:pPr>
              <a:t>‹#›</a:t>
            </a:fld>
            <a:endParaRPr lang="en-US" altLang="en-US"/>
          </a:p>
        </p:txBody>
      </p:sp>
    </p:spTree>
    <p:extLst>
      <p:ext uri="{BB962C8B-B14F-4D97-AF65-F5344CB8AC3E}">
        <p14:creationId xmlns:p14="http://schemas.microsoft.com/office/powerpoint/2010/main" val="405014845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2249425"/>
            <a:ext cx="5384800" cy="4525963"/>
          </a:xfrm>
        </p:spPr>
        <p:txBody>
          <a:bodyPr/>
          <a:lstStyle>
            <a:lvl1pPr>
              <a:defRPr sz="2000"/>
            </a:lvl1pPr>
            <a:lvl2pPr>
              <a:defRPr sz="19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2249425"/>
            <a:ext cx="5384800" cy="4525963"/>
          </a:xfrm>
        </p:spPr>
        <p:txBody>
          <a:bodyPr/>
          <a:lstStyle>
            <a:lvl1pPr>
              <a:defRPr sz="2000"/>
            </a:lvl1pPr>
            <a:lvl2pPr>
              <a:defRPr sz="19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a:extLst>
              <a:ext uri="{FF2B5EF4-FFF2-40B4-BE49-F238E27FC236}">
                <a16:creationId xmlns:a16="http://schemas.microsoft.com/office/drawing/2014/main" id="{12E3DD28-A5F4-415B-A730-722AB76CAC0C}"/>
              </a:ext>
            </a:extLst>
          </p:cNvPr>
          <p:cNvSpPr>
            <a:spLocks noGrp="1"/>
          </p:cNvSpPr>
          <p:nvPr>
            <p:ph type="dt" sz="half" idx="10"/>
          </p:nvPr>
        </p:nvSpPr>
        <p:spPr/>
        <p:txBody>
          <a:bodyPr/>
          <a:lstStyle>
            <a:lvl1pPr>
              <a:defRPr/>
            </a:lvl1pPr>
          </a:lstStyle>
          <a:p>
            <a:pPr>
              <a:defRPr/>
            </a:pPr>
            <a:fld id="{E3BECB6C-3BFE-4228-A1E1-B0074C27632C}" type="datetime1">
              <a:rPr lang="en-US"/>
              <a:pPr>
                <a:defRPr/>
              </a:pPr>
              <a:t>11/28/2021</a:t>
            </a:fld>
            <a:endParaRPr lang="en-US"/>
          </a:p>
        </p:txBody>
      </p:sp>
      <p:sp>
        <p:nvSpPr>
          <p:cNvPr id="6" name="Footer Placeholder 2">
            <a:extLst>
              <a:ext uri="{FF2B5EF4-FFF2-40B4-BE49-F238E27FC236}">
                <a16:creationId xmlns:a16="http://schemas.microsoft.com/office/drawing/2014/main" id="{4A728D03-8446-456E-B17F-1D5DDB6BFD07}"/>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22">
            <a:extLst>
              <a:ext uri="{FF2B5EF4-FFF2-40B4-BE49-F238E27FC236}">
                <a16:creationId xmlns:a16="http://schemas.microsoft.com/office/drawing/2014/main" id="{E8726DAA-8FFD-4A81-83C8-1DFE8C3FA7C5}"/>
              </a:ext>
            </a:extLst>
          </p:cNvPr>
          <p:cNvSpPr>
            <a:spLocks noGrp="1"/>
          </p:cNvSpPr>
          <p:nvPr>
            <p:ph type="sldNum" sz="quarter" idx="12"/>
          </p:nvPr>
        </p:nvSpPr>
        <p:spPr/>
        <p:txBody>
          <a:bodyPr/>
          <a:lstStyle>
            <a:lvl1pPr>
              <a:defRPr/>
            </a:lvl1pPr>
          </a:lstStyle>
          <a:p>
            <a:pPr>
              <a:defRPr/>
            </a:pPr>
            <a:fld id="{43AD0E89-3802-4CED-89FA-3512D3200549}" type="slidenum">
              <a:rPr lang="en-US" altLang="en-US"/>
              <a:pPr>
                <a:defRPr/>
              </a:pPr>
              <a:t>‹#›</a:t>
            </a:fld>
            <a:endParaRPr lang="en-US" altLang="en-US"/>
          </a:p>
        </p:txBody>
      </p:sp>
    </p:spTree>
    <p:extLst>
      <p:ext uri="{BB962C8B-B14F-4D97-AF65-F5344CB8AC3E}">
        <p14:creationId xmlns:p14="http://schemas.microsoft.com/office/powerpoint/2010/main" val="96619532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08000" y="1143000"/>
            <a:ext cx="11176000" cy="1069848"/>
          </a:xfrm>
        </p:spPr>
        <p:txBody>
          <a:bodyPr/>
          <a:lstStyle>
            <a:lvl1pPr>
              <a:defRPr sz="4000" b="0" i="0" cap="none" baseline="0"/>
            </a:lvl1pPr>
          </a:lstStyle>
          <a:p>
            <a:r>
              <a:rPr lang="en-US"/>
              <a:t>Click to edit Master title style</a:t>
            </a:r>
          </a:p>
        </p:txBody>
      </p:sp>
      <p:sp>
        <p:nvSpPr>
          <p:cNvPr id="3" name="Text Placeholder 2"/>
          <p:cNvSpPr>
            <a:spLocks noGrp="1"/>
          </p:cNvSpPr>
          <p:nvPr>
            <p:ph type="body" idx="1"/>
          </p:nvPr>
        </p:nvSpPr>
        <p:spPr>
          <a:xfrm>
            <a:off x="508000" y="2244970"/>
            <a:ext cx="5388864" cy="457200"/>
          </a:xfrm>
          <a:solidFill>
            <a:schemeClr val="accent2">
              <a:satMod val="150000"/>
              <a:alpha val="25000"/>
            </a:schemeClr>
          </a:solidFill>
          <a:ln w="12700">
            <a:solidFill>
              <a:schemeClr val="accent2"/>
            </a:solidFill>
          </a:ln>
        </p:spPr>
        <p:txBody>
          <a:bodyPr anchor="ctr">
            <a:noAutofit/>
          </a:bodyPr>
          <a:lstStyle>
            <a:lvl1pPr marL="45720" indent="0">
              <a:buNone/>
              <a:defRPr sz="1900" b="1">
                <a:solidFill>
                  <a:schemeClr val="tx1">
                    <a:tint val="95000"/>
                  </a:schemeClr>
                </a:solidFill>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4" name="Text Placeholder 3"/>
          <p:cNvSpPr>
            <a:spLocks noGrp="1"/>
          </p:cNvSpPr>
          <p:nvPr>
            <p:ph type="body" sz="half" idx="3"/>
          </p:nvPr>
        </p:nvSpPr>
        <p:spPr>
          <a:xfrm>
            <a:off x="6294968" y="2244970"/>
            <a:ext cx="5389033" cy="457200"/>
          </a:xfrm>
          <a:solidFill>
            <a:schemeClr val="accent2">
              <a:satMod val="150000"/>
              <a:alpha val="25000"/>
            </a:schemeClr>
          </a:solidFill>
          <a:ln w="12700">
            <a:solidFill>
              <a:schemeClr val="accent2"/>
            </a:solidFill>
          </a:ln>
        </p:spPr>
        <p:txBody>
          <a:bodyPr anchor="ctr">
            <a:noAutofit/>
          </a:bodyPr>
          <a:lstStyle>
            <a:lvl1pPr marL="45720" indent="0">
              <a:buNone/>
              <a:defRPr sz="1900" b="1">
                <a:solidFill>
                  <a:schemeClr val="tx1">
                    <a:tint val="95000"/>
                  </a:schemeClr>
                </a:solidFill>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5" name="Content Placeholder 4"/>
          <p:cNvSpPr>
            <a:spLocks noGrp="1"/>
          </p:cNvSpPr>
          <p:nvPr>
            <p:ph sz="quarter" idx="2"/>
          </p:nvPr>
        </p:nvSpPr>
        <p:spPr>
          <a:xfrm>
            <a:off x="508000" y="2708519"/>
            <a:ext cx="5388864" cy="3886200"/>
          </a:xfrm>
        </p:spPr>
        <p:txBody>
          <a:bodyPr/>
          <a:lstStyle>
            <a:lvl1pPr>
              <a:defRPr sz="20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6291073" y="2708519"/>
            <a:ext cx="5389033" cy="3886200"/>
          </a:xfrm>
        </p:spPr>
        <p:txBody>
          <a:bodyPr/>
          <a:lstStyle>
            <a:lvl1pPr>
              <a:defRPr sz="20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25">
            <a:extLst>
              <a:ext uri="{FF2B5EF4-FFF2-40B4-BE49-F238E27FC236}">
                <a16:creationId xmlns:a16="http://schemas.microsoft.com/office/drawing/2014/main" id="{A0B67241-71D1-42AB-B003-69F0F5369D68}"/>
              </a:ext>
            </a:extLst>
          </p:cNvPr>
          <p:cNvSpPr>
            <a:spLocks noGrp="1"/>
          </p:cNvSpPr>
          <p:nvPr>
            <p:ph type="dt" sz="half" idx="10"/>
          </p:nvPr>
        </p:nvSpPr>
        <p:spPr/>
        <p:txBody>
          <a:bodyPr rtlCol="0"/>
          <a:lstStyle>
            <a:lvl1pPr>
              <a:defRPr/>
            </a:lvl1pPr>
          </a:lstStyle>
          <a:p>
            <a:pPr>
              <a:defRPr/>
            </a:pPr>
            <a:fld id="{DC717AF4-4A39-46D5-9953-BCFDAB1C3329}" type="datetime1">
              <a:rPr lang="en-US"/>
              <a:pPr>
                <a:defRPr/>
              </a:pPr>
              <a:t>11/28/2021</a:t>
            </a:fld>
            <a:endParaRPr lang="en-US"/>
          </a:p>
        </p:txBody>
      </p:sp>
      <p:sp>
        <p:nvSpPr>
          <p:cNvPr id="8" name="Slide Number Placeholder 26">
            <a:extLst>
              <a:ext uri="{FF2B5EF4-FFF2-40B4-BE49-F238E27FC236}">
                <a16:creationId xmlns:a16="http://schemas.microsoft.com/office/drawing/2014/main" id="{A350A44F-15A7-4573-B17B-3B68953BD16E}"/>
              </a:ext>
            </a:extLst>
          </p:cNvPr>
          <p:cNvSpPr>
            <a:spLocks noGrp="1"/>
          </p:cNvSpPr>
          <p:nvPr>
            <p:ph type="sldNum" sz="quarter" idx="11"/>
          </p:nvPr>
        </p:nvSpPr>
        <p:spPr/>
        <p:txBody>
          <a:bodyPr/>
          <a:lstStyle>
            <a:lvl1pPr>
              <a:defRPr/>
            </a:lvl1pPr>
          </a:lstStyle>
          <a:p>
            <a:pPr>
              <a:defRPr/>
            </a:pPr>
            <a:fld id="{9A3A8593-649B-4927-AE59-E1940AD53664}" type="slidenum">
              <a:rPr lang="en-US" altLang="en-US"/>
              <a:pPr>
                <a:defRPr/>
              </a:pPr>
              <a:t>‹#›</a:t>
            </a:fld>
            <a:endParaRPr lang="en-US" altLang="en-US"/>
          </a:p>
        </p:txBody>
      </p:sp>
      <p:sp>
        <p:nvSpPr>
          <p:cNvPr id="9" name="Footer Placeholder 27">
            <a:extLst>
              <a:ext uri="{FF2B5EF4-FFF2-40B4-BE49-F238E27FC236}">
                <a16:creationId xmlns:a16="http://schemas.microsoft.com/office/drawing/2014/main" id="{BA036752-F438-4DD8-86C6-18AC75B454F4}"/>
              </a:ext>
            </a:extLst>
          </p:cNvPr>
          <p:cNvSpPr>
            <a:spLocks noGrp="1"/>
          </p:cNvSpPr>
          <p:nvPr>
            <p:ph type="ftr" sz="quarter" idx="12"/>
          </p:nvPr>
        </p:nvSpPr>
        <p:spPr/>
        <p:txBody>
          <a:bodyPr rtlCol="0"/>
          <a:lstStyle>
            <a:lvl1pPr>
              <a:defRPr/>
            </a:lvl1pPr>
          </a:lstStyle>
          <a:p>
            <a:pPr>
              <a:defRPr/>
            </a:pPr>
            <a:endParaRPr lang="en-US"/>
          </a:p>
        </p:txBody>
      </p:sp>
    </p:spTree>
    <p:extLst>
      <p:ext uri="{BB962C8B-B14F-4D97-AF65-F5344CB8AC3E}">
        <p14:creationId xmlns:p14="http://schemas.microsoft.com/office/powerpoint/2010/main" val="327934637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1143000"/>
            <a:ext cx="10972800" cy="1069848"/>
          </a:xfrm>
        </p:spPr>
        <p:txBody>
          <a:bodyPr/>
          <a:lstStyle>
            <a:lvl1pPr>
              <a:defRPr sz="4000">
                <a:solidFill>
                  <a:schemeClr val="tx2"/>
                </a:solidFill>
              </a:defRPr>
            </a:lvl1pPr>
          </a:lstStyle>
          <a:p>
            <a:r>
              <a:rPr lang="en-US"/>
              <a:t>Click to edit Master title style</a:t>
            </a:r>
          </a:p>
        </p:txBody>
      </p:sp>
      <p:sp>
        <p:nvSpPr>
          <p:cNvPr id="3" name="Date Placeholder 2">
            <a:extLst>
              <a:ext uri="{FF2B5EF4-FFF2-40B4-BE49-F238E27FC236}">
                <a16:creationId xmlns:a16="http://schemas.microsoft.com/office/drawing/2014/main" id="{C92F9456-466B-4F78-9589-B5248A34C936}"/>
              </a:ext>
            </a:extLst>
          </p:cNvPr>
          <p:cNvSpPr>
            <a:spLocks noGrp="1"/>
          </p:cNvSpPr>
          <p:nvPr>
            <p:ph type="dt" sz="half" idx="10"/>
          </p:nvPr>
        </p:nvSpPr>
        <p:spPr>
          <a:xfrm>
            <a:off x="8777818" y="612775"/>
            <a:ext cx="1276349" cy="457200"/>
          </a:xfrm>
        </p:spPr>
        <p:txBody>
          <a:bodyPr/>
          <a:lstStyle>
            <a:lvl1pPr>
              <a:defRPr/>
            </a:lvl1pPr>
          </a:lstStyle>
          <a:p>
            <a:pPr>
              <a:defRPr/>
            </a:pPr>
            <a:fld id="{7E38B8C4-ECB4-4C45-A71E-45751359197C}" type="datetime1">
              <a:rPr lang="en-US"/>
              <a:pPr>
                <a:defRPr/>
              </a:pPr>
              <a:t>11/28/2021</a:t>
            </a:fld>
            <a:endParaRPr lang="en-US"/>
          </a:p>
        </p:txBody>
      </p:sp>
      <p:sp>
        <p:nvSpPr>
          <p:cNvPr id="4" name="Footer Placeholder 3">
            <a:extLst>
              <a:ext uri="{FF2B5EF4-FFF2-40B4-BE49-F238E27FC236}">
                <a16:creationId xmlns:a16="http://schemas.microsoft.com/office/drawing/2014/main" id="{97C198D5-15E2-4104-9CE0-ABCC3A4073C9}"/>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4">
            <a:extLst>
              <a:ext uri="{FF2B5EF4-FFF2-40B4-BE49-F238E27FC236}">
                <a16:creationId xmlns:a16="http://schemas.microsoft.com/office/drawing/2014/main" id="{EF8FDCD2-1808-4370-A46B-95A9B4E9594A}"/>
              </a:ext>
            </a:extLst>
          </p:cNvPr>
          <p:cNvSpPr>
            <a:spLocks noGrp="1"/>
          </p:cNvSpPr>
          <p:nvPr>
            <p:ph type="sldNum" sz="quarter" idx="12"/>
          </p:nvPr>
        </p:nvSpPr>
        <p:spPr/>
        <p:txBody>
          <a:bodyPr/>
          <a:lstStyle>
            <a:lvl1pPr>
              <a:defRPr/>
            </a:lvl1pPr>
          </a:lstStyle>
          <a:p>
            <a:pPr>
              <a:defRPr/>
            </a:pPr>
            <a:fld id="{FAE543EA-076A-41A2-BCAB-C6F570571677}" type="slidenum">
              <a:rPr lang="en-US" altLang="en-US"/>
              <a:pPr>
                <a:defRPr/>
              </a:pPr>
              <a:t>‹#›</a:t>
            </a:fld>
            <a:endParaRPr lang="en-US" altLang="en-US"/>
          </a:p>
        </p:txBody>
      </p:sp>
    </p:spTree>
    <p:extLst>
      <p:ext uri="{BB962C8B-B14F-4D97-AF65-F5344CB8AC3E}">
        <p14:creationId xmlns:p14="http://schemas.microsoft.com/office/powerpoint/2010/main" val="15110409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D305E2B-4024-4CBA-8200-868AC60322E5}" type="datetimeFigureOut">
              <a:rPr lang="en-US" smtClean="0"/>
              <a:t>11/28/2021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9CA35CB-5489-4414-97CC-4512E1B34F9A}" type="slidenum">
              <a:rPr lang="en-US" smtClean="0"/>
              <a:t>‹#›</a:t>
            </a:fld>
            <a:endParaRPr lang="en-US"/>
          </a:p>
        </p:txBody>
      </p:sp>
    </p:spTree>
    <p:extLst>
      <p:ext uri="{BB962C8B-B14F-4D97-AF65-F5344CB8AC3E}">
        <p14:creationId xmlns:p14="http://schemas.microsoft.com/office/powerpoint/2010/main" val="219107648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3">
            <a:extLst>
              <a:ext uri="{FF2B5EF4-FFF2-40B4-BE49-F238E27FC236}">
                <a16:creationId xmlns:a16="http://schemas.microsoft.com/office/drawing/2014/main" id="{8C300F66-3138-4F7A-B3F6-CC9071D88734}"/>
              </a:ext>
            </a:extLst>
          </p:cNvPr>
          <p:cNvSpPr>
            <a:spLocks noGrp="1"/>
          </p:cNvSpPr>
          <p:nvPr>
            <p:ph type="dt" sz="half" idx="10"/>
          </p:nvPr>
        </p:nvSpPr>
        <p:spPr/>
        <p:txBody>
          <a:bodyPr/>
          <a:lstStyle>
            <a:lvl1pPr>
              <a:defRPr/>
            </a:lvl1pPr>
          </a:lstStyle>
          <a:p>
            <a:pPr>
              <a:defRPr/>
            </a:pPr>
            <a:fld id="{2D06A651-AF20-4089-9781-306956502E5F}" type="datetime1">
              <a:rPr lang="en-US"/>
              <a:pPr>
                <a:defRPr/>
              </a:pPr>
              <a:t>11/28/2021</a:t>
            </a:fld>
            <a:endParaRPr lang="en-US"/>
          </a:p>
        </p:txBody>
      </p:sp>
      <p:sp>
        <p:nvSpPr>
          <p:cNvPr id="3" name="Footer Placeholder 2">
            <a:extLst>
              <a:ext uri="{FF2B5EF4-FFF2-40B4-BE49-F238E27FC236}">
                <a16:creationId xmlns:a16="http://schemas.microsoft.com/office/drawing/2014/main" id="{EFC0B881-B3CA-49EA-AC1E-685A2C18439C}"/>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22">
            <a:extLst>
              <a:ext uri="{FF2B5EF4-FFF2-40B4-BE49-F238E27FC236}">
                <a16:creationId xmlns:a16="http://schemas.microsoft.com/office/drawing/2014/main" id="{D6861C18-222E-4900-AA94-F4C593F8E11A}"/>
              </a:ext>
            </a:extLst>
          </p:cNvPr>
          <p:cNvSpPr>
            <a:spLocks noGrp="1"/>
          </p:cNvSpPr>
          <p:nvPr>
            <p:ph type="sldNum" sz="quarter" idx="12"/>
          </p:nvPr>
        </p:nvSpPr>
        <p:spPr/>
        <p:txBody>
          <a:bodyPr/>
          <a:lstStyle>
            <a:lvl1pPr>
              <a:defRPr/>
            </a:lvl1pPr>
          </a:lstStyle>
          <a:p>
            <a:pPr>
              <a:defRPr/>
            </a:pPr>
            <a:fld id="{C67E0159-4D21-442E-9F1F-427E411485C9}" type="slidenum">
              <a:rPr lang="en-US" altLang="en-US"/>
              <a:pPr>
                <a:defRPr/>
              </a:pPr>
              <a:t>‹#›</a:t>
            </a:fld>
            <a:endParaRPr lang="en-US" altLang="en-US"/>
          </a:p>
        </p:txBody>
      </p:sp>
    </p:spTree>
    <p:extLst>
      <p:ext uri="{BB962C8B-B14F-4D97-AF65-F5344CB8AC3E}">
        <p14:creationId xmlns:p14="http://schemas.microsoft.com/office/powerpoint/2010/main" val="11812295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137995" y="1101970"/>
            <a:ext cx="4511040" cy="877824"/>
          </a:xfrm>
        </p:spPr>
        <p:txBody>
          <a:bodyPr anchor="b"/>
          <a:lstStyle>
            <a:lvl1pPr algn="l">
              <a:buNone/>
              <a:defRPr sz="1800" b="1"/>
            </a:lvl1pPr>
          </a:lstStyle>
          <a:p>
            <a:r>
              <a:rPr lang="en-US"/>
              <a:t>Click to edit Master title style</a:t>
            </a:r>
          </a:p>
        </p:txBody>
      </p:sp>
      <p:sp>
        <p:nvSpPr>
          <p:cNvPr id="3" name="Text Placeholder 2"/>
          <p:cNvSpPr>
            <a:spLocks noGrp="1"/>
          </p:cNvSpPr>
          <p:nvPr>
            <p:ph type="body" idx="2"/>
          </p:nvPr>
        </p:nvSpPr>
        <p:spPr>
          <a:xfrm>
            <a:off x="7137995" y="2010727"/>
            <a:ext cx="4511040" cy="4617720"/>
          </a:xfrm>
        </p:spPr>
        <p:txBody>
          <a:bodyPr/>
          <a:lstStyle>
            <a:lvl1pPr marL="9144" indent="0">
              <a:buNone/>
              <a:defRPr sz="1400"/>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4" name="Content Placeholder 3"/>
          <p:cNvSpPr>
            <a:spLocks noGrp="1"/>
          </p:cNvSpPr>
          <p:nvPr>
            <p:ph sz="half" idx="1"/>
          </p:nvPr>
        </p:nvSpPr>
        <p:spPr>
          <a:xfrm>
            <a:off x="203200" y="776287"/>
            <a:ext cx="6803136" cy="5852160"/>
          </a:xfrm>
        </p:spPr>
        <p:txBody>
          <a:bodyPr/>
          <a:lstStyle>
            <a:lvl1pPr>
              <a:defRPr sz="3200"/>
            </a:lvl1pPr>
            <a:lvl2pPr>
              <a:defRPr sz="2800"/>
            </a:lvl2pPr>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a:extLst>
              <a:ext uri="{FF2B5EF4-FFF2-40B4-BE49-F238E27FC236}">
                <a16:creationId xmlns:a16="http://schemas.microsoft.com/office/drawing/2014/main" id="{999D32D0-1AA3-4CA8-9E1F-AAB768163E13}"/>
              </a:ext>
            </a:extLst>
          </p:cNvPr>
          <p:cNvSpPr>
            <a:spLocks noGrp="1"/>
          </p:cNvSpPr>
          <p:nvPr>
            <p:ph type="dt" sz="half" idx="10"/>
          </p:nvPr>
        </p:nvSpPr>
        <p:spPr/>
        <p:txBody>
          <a:bodyPr/>
          <a:lstStyle>
            <a:lvl1pPr>
              <a:defRPr/>
            </a:lvl1pPr>
          </a:lstStyle>
          <a:p>
            <a:pPr>
              <a:defRPr/>
            </a:pPr>
            <a:fld id="{CB3C19C2-2E9E-489B-ADD3-3D08BFEA660D}" type="datetime1">
              <a:rPr lang="en-US"/>
              <a:pPr>
                <a:defRPr/>
              </a:pPr>
              <a:t>11/28/2021</a:t>
            </a:fld>
            <a:endParaRPr lang="en-US"/>
          </a:p>
        </p:txBody>
      </p:sp>
      <p:sp>
        <p:nvSpPr>
          <p:cNvPr id="6" name="Footer Placeholder 2">
            <a:extLst>
              <a:ext uri="{FF2B5EF4-FFF2-40B4-BE49-F238E27FC236}">
                <a16:creationId xmlns:a16="http://schemas.microsoft.com/office/drawing/2014/main" id="{2673E23F-522E-4DD7-9F02-F7199F57ADCF}"/>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22">
            <a:extLst>
              <a:ext uri="{FF2B5EF4-FFF2-40B4-BE49-F238E27FC236}">
                <a16:creationId xmlns:a16="http://schemas.microsoft.com/office/drawing/2014/main" id="{693362E4-6D8C-4AC0-B336-527A0F0EE1BA}"/>
              </a:ext>
            </a:extLst>
          </p:cNvPr>
          <p:cNvSpPr>
            <a:spLocks noGrp="1"/>
          </p:cNvSpPr>
          <p:nvPr>
            <p:ph type="sldNum" sz="quarter" idx="12"/>
          </p:nvPr>
        </p:nvSpPr>
        <p:spPr/>
        <p:txBody>
          <a:bodyPr/>
          <a:lstStyle>
            <a:lvl1pPr>
              <a:defRPr/>
            </a:lvl1pPr>
          </a:lstStyle>
          <a:p>
            <a:pPr>
              <a:defRPr/>
            </a:pPr>
            <a:fld id="{1D639FD6-D818-4B78-A92B-E737661FBD59}" type="slidenum">
              <a:rPr lang="en-US" altLang="en-US"/>
              <a:pPr>
                <a:defRPr/>
              </a:pPr>
              <a:t>‹#›</a:t>
            </a:fld>
            <a:endParaRPr lang="en-US" altLang="en-US"/>
          </a:p>
        </p:txBody>
      </p:sp>
    </p:spTree>
    <p:extLst>
      <p:ext uri="{BB962C8B-B14F-4D97-AF65-F5344CB8AC3E}">
        <p14:creationId xmlns:p14="http://schemas.microsoft.com/office/powerpoint/2010/main" val="413894722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253913" y="1109161"/>
            <a:ext cx="782404" cy="4681637"/>
          </a:xfrm>
        </p:spPr>
        <p:txBody>
          <a:bodyPr vert="vert270" lIns="45720" tIns="0" rIns="45720" anchor="t"/>
          <a:lstStyle>
            <a:lvl1pPr algn="ctr">
              <a:buNone/>
              <a:defRPr sz="2000" b="1"/>
            </a:lvl1pPr>
          </a:lstStyle>
          <a:p>
            <a:r>
              <a:rPr lang="en-US"/>
              <a:t>Click to edit Master title style</a:t>
            </a:r>
          </a:p>
        </p:txBody>
      </p:sp>
      <p:sp>
        <p:nvSpPr>
          <p:cNvPr id="3" name="Picture Placeholder 2"/>
          <p:cNvSpPr>
            <a:spLocks noGrp="1"/>
          </p:cNvSpPr>
          <p:nvPr>
            <p:ph type="pic" idx="1"/>
          </p:nvPr>
        </p:nvSpPr>
        <p:spPr>
          <a:xfrm>
            <a:off x="538228" y="1143000"/>
            <a:ext cx="6096000" cy="4572000"/>
          </a:xfrm>
          <a:solidFill>
            <a:srgbClr val="EAEAEA"/>
          </a:solidFill>
          <a:ln w="50800">
            <a:solidFill>
              <a:srgbClr val="FFFFFF"/>
            </a:solidFill>
            <a:miter lim="800000"/>
          </a:ln>
          <a:effectLst>
            <a:outerShdw blurRad="57150" dist="31750" dir="4800000" algn="tl" rotWithShape="0">
              <a:srgbClr val="000000">
                <a:alpha val="25000"/>
              </a:srgbClr>
            </a:outerShdw>
          </a:effectLst>
          <a:scene3d>
            <a:camera prst="orthographicFront"/>
            <a:lightRig rig="twoPt" dir="t">
              <a:rot lat="0" lon="0" rev="7200000"/>
            </a:lightRig>
          </a:scene3d>
          <a:sp3d contourW="2540">
            <a:bevelT w="25400" h="19050"/>
            <a:contourClr>
              <a:srgbClr val="AEAEAE"/>
            </a:contourClr>
          </a:sp3d>
        </p:spPr>
        <p:txBody>
          <a:bodyPr>
            <a:normAutofit/>
          </a:bodyPr>
          <a:lstStyle>
            <a:lvl1pPr marL="0" indent="0">
              <a:buNone/>
              <a:defRPr sz="3200"/>
            </a:lvl1pPr>
          </a:lstStyle>
          <a:p>
            <a:pPr lvl="0"/>
            <a:r>
              <a:rPr lang="en-US" noProof="0"/>
              <a:t>Click icon to add picture</a:t>
            </a:r>
            <a:endParaRPr lang="en-US" noProof="0" dirty="0"/>
          </a:p>
        </p:txBody>
      </p:sp>
      <p:sp>
        <p:nvSpPr>
          <p:cNvPr id="4" name="Text Placeholder 3"/>
          <p:cNvSpPr>
            <a:spLocks noGrp="1"/>
          </p:cNvSpPr>
          <p:nvPr>
            <p:ph type="body" sz="half" idx="2"/>
          </p:nvPr>
        </p:nvSpPr>
        <p:spPr>
          <a:xfrm>
            <a:off x="8117924" y="3274309"/>
            <a:ext cx="3454400" cy="2516489"/>
          </a:xfrm>
        </p:spPr>
        <p:txBody>
          <a:bodyPr lIns="0" tIns="0" rIns="45720"/>
          <a:lstStyle>
            <a:lvl1pPr marL="0" indent="0">
              <a:lnSpc>
                <a:spcPct val="100000"/>
              </a:lnSpc>
              <a:spcBef>
                <a:spcPts val="0"/>
              </a:spcBef>
              <a:buFontTx/>
              <a:buNone/>
              <a:defRPr sz="1300"/>
            </a:lvl1pPr>
            <a:lvl2pPr>
              <a:buFontTx/>
              <a:buNone/>
              <a:defRPr sz="1200"/>
            </a:lvl2pPr>
            <a:lvl3pPr>
              <a:buFontTx/>
              <a:buNone/>
              <a:defRPr sz="1000"/>
            </a:lvl3pPr>
            <a:lvl4pPr>
              <a:buFontTx/>
              <a:buNone/>
              <a:defRPr sz="900"/>
            </a:lvl4pPr>
            <a:lvl5pPr>
              <a:buFontTx/>
              <a:buNone/>
              <a:defRPr sz="900"/>
            </a:lvl5pPr>
          </a:lstStyle>
          <a:p>
            <a:pPr lvl="0"/>
            <a:r>
              <a:rPr lang="en-US"/>
              <a:t>Click to edit Master text styles</a:t>
            </a:r>
          </a:p>
        </p:txBody>
      </p:sp>
      <p:sp>
        <p:nvSpPr>
          <p:cNvPr id="5" name="Date Placeholder 13">
            <a:extLst>
              <a:ext uri="{FF2B5EF4-FFF2-40B4-BE49-F238E27FC236}">
                <a16:creationId xmlns:a16="http://schemas.microsoft.com/office/drawing/2014/main" id="{1C518063-F627-4BEB-A35C-04BB4653D918}"/>
              </a:ext>
            </a:extLst>
          </p:cNvPr>
          <p:cNvSpPr>
            <a:spLocks noGrp="1"/>
          </p:cNvSpPr>
          <p:nvPr>
            <p:ph type="dt" sz="half" idx="10"/>
          </p:nvPr>
        </p:nvSpPr>
        <p:spPr/>
        <p:txBody>
          <a:bodyPr/>
          <a:lstStyle>
            <a:lvl1pPr>
              <a:defRPr/>
            </a:lvl1pPr>
          </a:lstStyle>
          <a:p>
            <a:pPr>
              <a:defRPr/>
            </a:pPr>
            <a:fld id="{1B044368-6FB6-4E29-AC87-8E1B4735EB66}" type="datetime1">
              <a:rPr lang="en-US"/>
              <a:pPr>
                <a:defRPr/>
              </a:pPr>
              <a:t>11/28/2021</a:t>
            </a:fld>
            <a:endParaRPr lang="en-US"/>
          </a:p>
        </p:txBody>
      </p:sp>
      <p:sp>
        <p:nvSpPr>
          <p:cNvPr id="6" name="Footer Placeholder 2">
            <a:extLst>
              <a:ext uri="{FF2B5EF4-FFF2-40B4-BE49-F238E27FC236}">
                <a16:creationId xmlns:a16="http://schemas.microsoft.com/office/drawing/2014/main" id="{44953185-69B8-4F4D-9355-82C068E634BE}"/>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22">
            <a:extLst>
              <a:ext uri="{FF2B5EF4-FFF2-40B4-BE49-F238E27FC236}">
                <a16:creationId xmlns:a16="http://schemas.microsoft.com/office/drawing/2014/main" id="{00A3A97F-F37B-4B10-859E-ABEA6BBA2C93}"/>
              </a:ext>
            </a:extLst>
          </p:cNvPr>
          <p:cNvSpPr>
            <a:spLocks noGrp="1"/>
          </p:cNvSpPr>
          <p:nvPr>
            <p:ph type="sldNum" sz="quarter" idx="12"/>
          </p:nvPr>
        </p:nvSpPr>
        <p:spPr/>
        <p:txBody>
          <a:bodyPr/>
          <a:lstStyle>
            <a:lvl1pPr>
              <a:defRPr/>
            </a:lvl1pPr>
          </a:lstStyle>
          <a:p>
            <a:pPr>
              <a:defRPr/>
            </a:pPr>
            <a:fld id="{1EC9A5C5-71FC-4E97-9431-D38FF233B7C0}" type="slidenum">
              <a:rPr lang="en-US" altLang="en-US"/>
              <a:pPr>
                <a:defRPr/>
              </a:pPr>
              <a:t>‹#›</a:t>
            </a:fld>
            <a:endParaRPr lang="en-US" altLang="en-US"/>
          </a:p>
        </p:txBody>
      </p:sp>
    </p:spTree>
    <p:extLst>
      <p:ext uri="{BB962C8B-B14F-4D97-AF65-F5344CB8AC3E}">
        <p14:creationId xmlns:p14="http://schemas.microsoft.com/office/powerpoint/2010/main" val="163571326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68455465-693E-47CB-8479-40B83DC8AAF1}"/>
              </a:ext>
            </a:extLst>
          </p:cNvPr>
          <p:cNvSpPr>
            <a:spLocks noGrp="1"/>
          </p:cNvSpPr>
          <p:nvPr>
            <p:ph type="dt" sz="half" idx="10"/>
          </p:nvPr>
        </p:nvSpPr>
        <p:spPr/>
        <p:txBody>
          <a:bodyPr/>
          <a:lstStyle>
            <a:lvl1pPr>
              <a:defRPr/>
            </a:lvl1pPr>
          </a:lstStyle>
          <a:p>
            <a:pPr>
              <a:defRPr/>
            </a:pPr>
            <a:fld id="{B4659878-5A07-4AA6-A8F3-6C60371D8D0E}" type="datetime1">
              <a:rPr lang="en-US"/>
              <a:pPr>
                <a:defRPr/>
              </a:pPr>
              <a:t>11/28/2021</a:t>
            </a:fld>
            <a:endParaRPr lang="en-US"/>
          </a:p>
        </p:txBody>
      </p:sp>
      <p:sp>
        <p:nvSpPr>
          <p:cNvPr id="5" name="Footer Placeholder 2">
            <a:extLst>
              <a:ext uri="{FF2B5EF4-FFF2-40B4-BE49-F238E27FC236}">
                <a16:creationId xmlns:a16="http://schemas.microsoft.com/office/drawing/2014/main" id="{9358383D-AB73-4A34-A960-025192114695}"/>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35721387-EA54-4ED4-9CE6-422CD1D43288}"/>
              </a:ext>
            </a:extLst>
          </p:cNvPr>
          <p:cNvSpPr>
            <a:spLocks noGrp="1"/>
          </p:cNvSpPr>
          <p:nvPr>
            <p:ph type="sldNum" sz="quarter" idx="12"/>
          </p:nvPr>
        </p:nvSpPr>
        <p:spPr/>
        <p:txBody>
          <a:bodyPr/>
          <a:lstStyle>
            <a:lvl1pPr>
              <a:defRPr/>
            </a:lvl1pPr>
          </a:lstStyle>
          <a:p>
            <a:pPr>
              <a:defRPr/>
            </a:pPr>
            <a:fld id="{A4F926B2-E2E2-46F0-B158-4421D862946F}" type="slidenum">
              <a:rPr lang="en-US" altLang="en-US"/>
              <a:pPr>
                <a:defRPr/>
              </a:pPr>
              <a:t>‹#›</a:t>
            </a:fld>
            <a:endParaRPr lang="en-US" altLang="en-US"/>
          </a:p>
        </p:txBody>
      </p:sp>
    </p:spTree>
    <p:extLst>
      <p:ext uri="{BB962C8B-B14F-4D97-AF65-F5344CB8AC3E}">
        <p14:creationId xmlns:p14="http://schemas.microsoft.com/office/powerpoint/2010/main" val="386864403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1143000"/>
            <a:ext cx="25400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1143000"/>
            <a:ext cx="83312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E0D2DEAF-0198-4C0A-8DE6-E0715BEFBF3B}"/>
              </a:ext>
            </a:extLst>
          </p:cNvPr>
          <p:cNvSpPr>
            <a:spLocks noGrp="1"/>
          </p:cNvSpPr>
          <p:nvPr>
            <p:ph type="dt" sz="half" idx="10"/>
          </p:nvPr>
        </p:nvSpPr>
        <p:spPr/>
        <p:txBody>
          <a:bodyPr/>
          <a:lstStyle>
            <a:lvl1pPr>
              <a:defRPr/>
            </a:lvl1pPr>
          </a:lstStyle>
          <a:p>
            <a:pPr>
              <a:defRPr/>
            </a:pPr>
            <a:fld id="{3801F0EB-2219-4F88-9F5F-B39E69D86B07}" type="datetime1">
              <a:rPr lang="en-US"/>
              <a:pPr>
                <a:defRPr/>
              </a:pPr>
              <a:t>11/28/2021</a:t>
            </a:fld>
            <a:endParaRPr lang="en-US"/>
          </a:p>
        </p:txBody>
      </p:sp>
      <p:sp>
        <p:nvSpPr>
          <p:cNvPr id="5" name="Footer Placeholder 2">
            <a:extLst>
              <a:ext uri="{FF2B5EF4-FFF2-40B4-BE49-F238E27FC236}">
                <a16:creationId xmlns:a16="http://schemas.microsoft.com/office/drawing/2014/main" id="{30977235-F5C9-452C-B28D-3ECD6D17EE68}"/>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3E233C4D-4244-4D03-86D0-D20D4051BFB3}"/>
              </a:ext>
            </a:extLst>
          </p:cNvPr>
          <p:cNvSpPr>
            <a:spLocks noGrp="1"/>
          </p:cNvSpPr>
          <p:nvPr>
            <p:ph type="sldNum" sz="quarter" idx="12"/>
          </p:nvPr>
        </p:nvSpPr>
        <p:spPr/>
        <p:txBody>
          <a:bodyPr/>
          <a:lstStyle>
            <a:lvl1pPr>
              <a:defRPr/>
            </a:lvl1pPr>
          </a:lstStyle>
          <a:p>
            <a:pPr>
              <a:defRPr/>
            </a:pPr>
            <a:fld id="{20900A33-4120-4E22-B635-772D837AA2E3}" type="slidenum">
              <a:rPr lang="en-US" altLang="en-US"/>
              <a:pPr>
                <a:defRPr/>
              </a:pPr>
              <a:t>‹#›</a:t>
            </a:fld>
            <a:endParaRPr lang="en-US" altLang="en-US"/>
          </a:p>
        </p:txBody>
      </p:sp>
    </p:spTree>
    <p:extLst>
      <p:ext uri="{BB962C8B-B14F-4D97-AF65-F5344CB8AC3E}">
        <p14:creationId xmlns:p14="http://schemas.microsoft.com/office/powerpoint/2010/main" val="121821922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endParaRPr lang="en-IN"/>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83A2DE2C-A7D6-4F40-AE26-151CFF9DFD9B}" type="datetimeFigureOut">
              <a:rPr lang="en-US" smtClean="0"/>
              <a:pPr/>
              <a:t>11/28/2021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9D24CFB-12F0-40D8-B14C-519A1E17587B}" type="slidenum">
              <a:rPr lang="en-IN" smtClean="0"/>
              <a:pPr/>
              <a:t>‹#›</a:t>
            </a:fld>
            <a:endParaRPr lang="en-IN"/>
          </a:p>
        </p:txBody>
      </p:sp>
    </p:spTree>
    <p:extLst>
      <p:ext uri="{BB962C8B-B14F-4D97-AF65-F5344CB8AC3E}">
        <p14:creationId xmlns:p14="http://schemas.microsoft.com/office/powerpoint/2010/main" val="411679691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83A2DE2C-A7D6-4F40-AE26-151CFF9DFD9B}" type="datetimeFigureOut">
              <a:rPr lang="en-US" smtClean="0"/>
              <a:pPr/>
              <a:t>11/28/2021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9D24CFB-12F0-40D8-B14C-519A1E17587B}" type="slidenum">
              <a:rPr lang="en-IN" smtClean="0"/>
              <a:pPr/>
              <a:t>‹#›</a:t>
            </a:fld>
            <a:endParaRPr lang="en-IN"/>
          </a:p>
        </p:txBody>
      </p:sp>
    </p:spTree>
    <p:extLst>
      <p:ext uri="{BB962C8B-B14F-4D97-AF65-F5344CB8AC3E}">
        <p14:creationId xmlns:p14="http://schemas.microsoft.com/office/powerpoint/2010/main" val="427658733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endParaRPr lang="en-IN"/>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3A2DE2C-A7D6-4F40-AE26-151CFF9DFD9B}" type="datetimeFigureOut">
              <a:rPr lang="en-US" smtClean="0"/>
              <a:pPr/>
              <a:t>11/28/2021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9D24CFB-12F0-40D8-B14C-519A1E17587B}" type="slidenum">
              <a:rPr lang="en-IN" smtClean="0"/>
              <a:pPr/>
              <a:t>‹#›</a:t>
            </a:fld>
            <a:endParaRPr lang="en-IN"/>
          </a:p>
        </p:txBody>
      </p:sp>
    </p:spTree>
    <p:extLst>
      <p:ext uri="{BB962C8B-B14F-4D97-AF65-F5344CB8AC3E}">
        <p14:creationId xmlns:p14="http://schemas.microsoft.com/office/powerpoint/2010/main" val="24757594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fld id="{83A2DE2C-A7D6-4F40-AE26-151CFF9DFD9B}" type="datetimeFigureOut">
              <a:rPr lang="en-US" smtClean="0"/>
              <a:pPr/>
              <a:t>11/28/2021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9D24CFB-12F0-40D8-B14C-519A1E17587B}" type="slidenum">
              <a:rPr lang="en-IN" smtClean="0"/>
              <a:pPr/>
              <a:t>‹#›</a:t>
            </a:fld>
            <a:endParaRPr lang="en-IN"/>
          </a:p>
        </p:txBody>
      </p:sp>
    </p:spTree>
    <p:extLst>
      <p:ext uri="{BB962C8B-B14F-4D97-AF65-F5344CB8AC3E}">
        <p14:creationId xmlns:p14="http://schemas.microsoft.com/office/powerpoint/2010/main" val="413600002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IN"/>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fld id="{83A2DE2C-A7D6-4F40-AE26-151CFF9DFD9B}" type="datetimeFigureOut">
              <a:rPr lang="en-US" smtClean="0"/>
              <a:pPr/>
              <a:t>11/28/2021</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29D24CFB-12F0-40D8-B14C-519A1E17587B}" type="slidenum">
              <a:rPr lang="en-IN" smtClean="0"/>
              <a:pPr/>
              <a:t>‹#›</a:t>
            </a:fld>
            <a:endParaRPr lang="en-IN"/>
          </a:p>
        </p:txBody>
      </p:sp>
    </p:spTree>
    <p:extLst>
      <p:ext uri="{BB962C8B-B14F-4D97-AF65-F5344CB8AC3E}">
        <p14:creationId xmlns:p14="http://schemas.microsoft.com/office/powerpoint/2010/main" val="10484510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D305E2B-4024-4CBA-8200-868AC60322E5}" type="datetimeFigureOut">
              <a:rPr lang="en-US" smtClean="0"/>
              <a:t>11/28/2021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9CA35CB-5489-4414-97CC-4512E1B34F9A}" type="slidenum">
              <a:rPr lang="en-US" smtClean="0"/>
              <a:t>‹#›</a:t>
            </a:fld>
            <a:endParaRPr lang="en-US"/>
          </a:p>
        </p:txBody>
      </p:sp>
    </p:spTree>
    <p:extLst>
      <p:ext uri="{BB962C8B-B14F-4D97-AF65-F5344CB8AC3E}">
        <p14:creationId xmlns:p14="http://schemas.microsoft.com/office/powerpoint/2010/main" val="60850633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83A2DE2C-A7D6-4F40-AE26-151CFF9DFD9B}" type="datetimeFigureOut">
              <a:rPr lang="en-US" smtClean="0"/>
              <a:pPr/>
              <a:t>11/28/2021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29D24CFB-12F0-40D8-B14C-519A1E17587B}" type="slidenum">
              <a:rPr lang="en-IN" smtClean="0"/>
              <a:pPr/>
              <a:t>‹#›</a:t>
            </a:fld>
            <a:endParaRPr lang="en-IN"/>
          </a:p>
        </p:txBody>
      </p:sp>
    </p:spTree>
    <p:extLst>
      <p:ext uri="{BB962C8B-B14F-4D97-AF65-F5344CB8AC3E}">
        <p14:creationId xmlns:p14="http://schemas.microsoft.com/office/powerpoint/2010/main" val="428854892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3A2DE2C-A7D6-4F40-AE26-151CFF9DFD9B}" type="datetimeFigureOut">
              <a:rPr lang="en-US" smtClean="0"/>
              <a:pPr/>
              <a:t>11/28/2021</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29D24CFB-12F0-40D8-B14C-519A1E17587B}" type="slidenum">
              <a:rPr lang="en-IN" smtClean="0"/>
              <a:pPr/>
              <a:t>‹#›</a:t>
            </a:fld>
            <a:endParaRPr lang="en-IN"/>
          </a:p>
        </p:txBody>
      </p:sp>
    </p:spTree>
    <p:extLst>
      <p:ext uri="{BB962C8B-B14F-4D97-AF65-F5344CB8AC3E}">
        <p14:creationId xmlns:p14="http://schemas.microsoft.com/office/powerpoint/2010/main" val="189883052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endParaRPr lang="en-IN"/>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3A2DE2C-A7D6-4F40-AE26-151CFF9DFD9B}" type="datetimeFigureOut">
              <a:rPr lang="en-US" smtClean="0"/>
              <a:pPr/>
              <a:t>11/28/2021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9D24CFB-12F0-40D8-B14C-519A1E17587B}" type="slidenum">
              <a:rPr lang="en-IN" smtClean="0"/>
              <a:pPr/>
              <a:t>‹#›</a:t>
            </a:fld>
            <a:endParaRPr lang="en-IN"/>
          </a:p>
        </p:txBody>
      </p:sp>
    </p:spTree>
    <p:extLst>
      <p:ext uri="{BB962C8B-B14F-4D97-AF65-F5344CB8AC3E}">
        <p14:creationId xmlns:p14="http://schemas.microsoft.com/office/powerpoint/2010/main" val="369129288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endParaRPr lang="en-IN"/>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3A2DE2C-A7D6-4F40-AE26-151CFF9DFD9B}" type="datetimeFigureOut">
              <a:rPr lang="en-US" smtClean="0"/>
              <a:pPr/>
              <a:t>11/28/2021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9D24CFB-12F0-40D8-B14C-519A1E17587B}" type="slidenum">
              <a:rPr lang="en-IN" smtClean="0"/>
              <a:pPr/>
              <a:t>‹#›</a:t>
            </a:fld>
            <a:endParaRPr lang="en-IN"/>
          </a:p>
        </p:txBody>
      </p:sp>
    </p:spTree>
    <p:extLst>
      <p:ext uri="{BB962C8B-B14F-4D97-AF65-F5344CB8AC3E}">
        <p14:creationId xmlns:p14="http://schemas.microsoft.com/office/powerpoint/2010/main" val="377748130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83A2DE2C-A7D6-4F40-AE26-151CFF9DFD9B}" type="datetimeFigureOut">
              <a:rPr lang="en-US" smtClean="0"/>
              <a:pPr/>
              <a:t>11/28/2021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9D24CFB-12F0-40D8-B14C-519A1E17587B}" type="slidenum">
              <a:rPr lang="en-IN" smtClean="0"/>
              <a:pPr/>
              <a:t>‹#›</a:t>
            </a:fld>
            <a:endParaRPr lang="en-IN"/>
          </a:p>
        </p:txBody>
      </p:sp>
    </p:spTree>
    <p:extLst>
      <p:ext uri="{BB962C8B-B14F-4D97-AF65-F5344CB8AC3E}">
        <p14:creationId xmlns:p14="http://schemas.microsoft.com/office/powerpoint/2010/main" val="160154239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83A2DE2C-A7D6-4F40-AE26-151CFF9DFD9B}" type="datetimeFigureOut">
              <a:rPr lang="en-US" smtClean="0"/>
              <a:pPr/>
              <a:t>11/28/2021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9D24CFB-12F0-40D8-B14C-519A1E17587B}" type="slidenum">
              <a:rPr lang="en-IN" smtClean="0"/>
              <a:pPr/>
              <a:t>‹#›</a:t>
            </a:fld>
            <a:endParaRPr lang="en-IN"/>
          </a:p>
        </p:txBody>
      </p:sp>
    </p:spTree>
    <p:extLst>
      <p:ext uri="{BB962C8B-B14F-4D97-AF65-F5344CB8AC3E}">
        <p14:creationId xmlns:p14="http://schemas.microsoft.com/office/powerpoint/2010/main" val="395749635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ight Triangle 3"/>
          <p:cNvSpPr/>
          <p:nvPr/>
        </p:nvSpPr>
        <p:spPr>
          <a:xfrm>
            <a:off x="0" y="4664075"/>
            <a:ext cx="12200467" cy="0"/>
          </a:xfrm>
          <a:prstGeom prst="rtTriangle">
            <a:avLst/>
          </a:prstGeom>
          <a:gradFill flip="none" rotWithShape="1">
            <a:gsLst>
              <a:gs pos="0">
                <a:schemeClr val="accent1">
                  <a:shade val="35000"/>
                  <a:satMod val="170000"/>
                  <a:alpha val="100000"/>
                </a:schemeClr>
              </a:gs>
              <a:gs pos="55000">
                <a:schemeClr val="accent1">
                  <a:tint val="90000"/>
                  <a:satMod val="150000"/>
                  <a:alpha val="100000"/>
                </a:schemeClr>
              </a:gs>
              <a:gs pos="100000">
                <a:schemeClr val="accent1">
                  <a:shade val="35000"/>
                  <a:satMod val="170000"/>
                  <a:alpha val="100000"/>
                </a:schemeClr>
              </a:gs>
            </a:gsLst>
            <a:lin ang="3000000" scaled="1"/>
            <a:tileRect/>
          </a:gradFill>
          <a:ln w="127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sz="1800"/>
          </a:p>
        </p:txBody>
      </p:sp>
      <p:grpSp>
        <p:nvGrpSpPr>
          <p:cNvPr id="5" name="Group 15"/>
          <p:cNvGrpSpPr>
            <a:grpSpLocks/>
          </p:cNvGrpSpPr>
          <p:nvPr/>
        </p:nvGrpSpPr>
        <p:grpSpPr bwMode="auto">
          <a:xfrm>
            <a:off x="-4233" y="4953000"/>
            <a:ext cx="12196233" cy="1911350"/>
            <a:chOff x="-3765" y="4832896"/>
            <a:chExt cx="9147765" cy="2032192"/>
          </a:xfrm>
        </p:grpSpPr>
        <p:sp>
          <p:nvSpPr>
            <p:cNvPr id="6" name="Freeform 5"/>
            <p:cNvSpPr>
              <a:spLocks/>
            </p:cNvSpPr>
            <p:nvPr/>
          </p:nvSpPr>
          <p:spPr bwMode="auto">
            <a:xfrm>
              <a:off x="1687032" y="4832896"/>
              <a:ext cx="7456968" cy="518176"/>
            </a:xfrm>
            <a:custGeom>
              <a:avLst>
                <a:gd name="A1" fmla="val 0"/>
                <a:gd name="A2" fmla="val 0"/>
                <a:gd name="A3" fmla="val 0"/>
                <a:gd name="A4" fmla="val 0"/>
                <a:gd name="A5" fmla="val 0"/>
                <a:gd name="A6" fmla="val 0"/>
                <a:gd name="A7" fmla="val 0"/>
                <a:gd name="A8" fmla="val 0"/>
              </a:avLst>
              <a:gdLst/>
              <a:ahLst/>
              <a:cxnLst>
                <a:cxn ang="0">
                  <a:pos x="4697" y="0"/>
                </a:cxn>
                <a:cxn ang="0">
                  <a:pos x="4697" y="367"/>
                </a:cxn>
                <a:cxn ang="0">
                  <a:pos x="0" y="218"/>
                </a:cxn>
                <a:cxn ang="0">
                  <a:pos x="4697" y="0"/>
                </a:cxn>
              </a:cxnLst>
              <a:rect l="0" t="0" r="0" b="0"/>
              <a:pathLst>
                <a:path w="4697" h="367">
                  <a:moveTo>
                    <a:pt x="4697" y="0"/>
                  </a:moveTo>
                  <a:lnTo>
                    <a:pt x="4697" y="367"/>
                  </a:lnTo>
                  <a:lnTo>
                    <a:pt x="0" y="218"/>
                  </a:lnTo>
                  <a:lnTo>
                    <a:pt x="4697" y="0"/>
                  </a:lnTo>
                  <a:close/>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a:lstStyle/>
            <a:p>
              <a:pPr>
                <a:defRPr/>
              </a:pPr>
              <a:endParaRPr lang="en-US" sz="1800"/>
            </a:p>
          </p:txBody>
        </p:sp>
        <p:sp>
          <p:nvSpPr>
            <p:cNvPr id="7" name="Freeform 6"/>
            <p:cNvSpPr>
              <a:spLocks/>
            </p:cNvSpPr>
            <p:nvPr/>
          </p:nvSpPr>
          <p:spPr bwMode="auto">
            <a:xfrm>
              <a:off x="35926" y="5135025"/>
              <a:ext cx="9108074" cy="838869"/>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0" y="0"/>
                  </a:moveTo>
                  <a:lnTo>
                    <a:pt x="5760" y="0"/>
                  </a:lnTo>
                  <a:lnTo>
                    <a:pt x="5760" y="528"/>
                  </a:lnTo>
                  <a:lnTo>
                    <a:pt x="48" y="0"/>
                  </a:lnTo>
                </a:path>
              </a:pathLst>
            </a:custGeom>
            <a:solidFill>
              <a:srgbClr val="000000">
                <a:alpha val="100000"/>
              </a:srgbClr>
            </a:solidFill>
            <a:ln w="9525" cap="flat" cmpd="sng" algn="ctr">
              <a:noFill/>
              <a:prstDash val="solid"/>
              <a:round/>
              <a:headEnd type="none" w="med" len="med"/>
              <a:tailEnd type="none" w="med" len="med"/>
            </a:ln>
            <a:effectLst/>
          </p:spPr>
          <p:txBody>
            <a:bodyPr/>
            <a:lstStyle/>
            <a:p>
              <a:pPr>
                <a:defRPr/>
              </a:pPr>
              <a:endParaRPr lang="en-US" sz="1800"/>
            </a:p>
          </p:txBody>
        </p:sp>
        <p:sp>
          <p:nvSpPr>
            <p:cNvPr id="8" name="Freeform 7"/>
            <p:cNvSpPr>
              <a:spLocks/>
            </p:cNvSpPr>
            <p:nvPr/>
          </p:nvSpPr>
          <p:spPr bwMode="auto">
            <a:xfrm>
              <a:off x="0" y="4883888"/>
              <a:ext cx="9144000" cy="1981200"/>
            </a:xfrm>
            <a:custGeom>
              <a:avLst>
                <a:gd name="A1" fmla="val 0"/>
                <a:gd name="A2" fmla="val 0"/>
                <a:gd name="A3" fmla="val 0"/>
                <a:gd name="A4" fmla="val 0"/>
                <a:gd name="A5" fmla="val 0"/>
                <a:gd name="A6" fmla="val 0"/>
                <a:gd name="A7" fmla="val 0"/>
                <a:gd name="A8" fmla="val 0"/>
              </a:avLst>
              <a:gdLst/>
              <a:ahLst/>
              <a:cxnLst>
                <a:cxn ang="0">
                  <a:pos x="0" y="0"/>
                </a:cxn>
                <a:cxn ang="0">
                  <a:pos x="0" y="1248"/>
                </a:cxn>
                <a:cxn ang="0">
                  <a:pos x="5760" y="1248"/>
                </a:cxn>
                <a:cxn ang="0">
                  <a:pos x="5760" y="528"/>
                </a:cxn>
                <a:cxn ang="0">
                  <a:pos x="0" y="0"/>
                </a:cxn>
              </a:cxnLst>
              <a:rect l="0" t="0" r="0" b="0"/>
              <a:pathLst>
                <a:path w="5760" h="1248">
                  <a:moveTo>
                    <a:pt x="0" y="0"/>
                  </a:moveTo>
                  <a:lnTo>
                    <a:pt x="0" y="1248"/>
                  </a:lnTo>
                  <a:lnTo>
                    <a:pt x="5760" y="1248"/>
                  </a:lnTo>
                  <a:lnTo>
                    <a:pt x="5760" y="528"/>
                  </a:lnTo>
                  <a:lnTo>
                    <a:pt x="0" y="0"/>
                  </a:lnTo>
                  <a:close/>
                </a:path>
              </a:pathLst>
            </a:custGeom>
            <a:blipFill>
              <a:blip r:embed="rId2"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sz="1800"/>
            </a:p>
          </p:txBody>
        </p:sp>
        <p:cxnSp>
          <p:nvCxnSpPr>
            <p:cNvPr id="10" name="Straight Connector 9"/>
            <p:cNvCxnSpPr/>
            <p:nvPr/>
          </p:nvCxnSpPr>
          <p:spPr>
            <a:xfrm>
              <a:off x="-3765" y="4880373"/>
              <a:ext cx="9147765" cy="83994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grpSp>
      <p:sp>
        <p:nvSpPr>
          <p:cNvPr id="9" name="Title 8"/>
          <p:cNvSpPr>
            <a:spLocks noGrp="1"/>
          </p:cNvSpPr>
          <p:nvPr>
            <p:ph type="ctrTitle"/>
          </p:nvPr>
        </p:nvSpPr>
        <p:spPr>
          <a:xfrm>
            <a:off x="914400" y="1752602"/>
            <a:ext cx="10363200" cy="1829761"/>
          </a:xfrm>
        </p:spPr>
        <p:txBody>
          <a:bodyPr anchor="b"/>
          <a:lstStyle>
            <a:lvl1pPr algn="r">
              <a:defRPr sz="4800" b="1">
                <a:solidFill>
                  <a:schemeClr val="tx2"/>
                </a:solidFill>
                <a:effectLst>
                  <a:outerShdw blurRad="31750" dist="25400" dir="5400000" algn="tl" rotWithShape="0">
                    <a:srgbClr val="000000">
                      <a:alpha val="25000"/>
                    </a:srgbClr>
                  </a:outerShdw>
                </a:effectLst>
              </a:defRPr>
            </a:lvl1pPr>
            <a:extLst/>
          </a:lstStyle>
          <a:p>
            <a:r>
              <a:rPr lang="en-US"/>
              <a:t>Click to edit Master title style</a:t>
            </a:r>
          </a:p>
        </p:txBody>
      </p:sp>
      <p:sp>
        <p:nvSpPr>
          <p:cNvPr id="17" name="Subtitle 16"/>
          <p:cNvSpPr>
            <a:spLocks noGrp="1"/>
          </p:cNvSpPr>
          <p:nvPr>
            <p:ph type="subTitle" idx="1"/>
          </p:nvPr>
        </p:nvSpPr>
        <p:spPr>
          <a:xfrm>
            <a:off x="914400" y="3611607"/>
            <a:ext cx="10363200" cy="1199704"/>
          </a:xfrm>
        </p:spPr>
        <p:txBody>
          <a:bodyPr lIns="45720" rIns="45720"/>
          <a:lstStyle>
            <a:lvl1pPr marL="0" marR="64008" indent="0" algn="r">
              <a:buNone/>
              <a:defRPr>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a:t>Click to edit Master subtitle style</a:t>
            </a:r>
          </a:p>
        </p:txBody>
      </p:sp>
      <p:sp>
        <p:nvSpPr>
          <p:cNvPr id="11" name="Date Placeholder 29"/>
          <p:cNvSpPr>
            <a:spLocks noGrp="1"/>
          </p:cNvSpPr>
          <p:nvPr>
            <p:ph type="dt" sz="half" idx="10"/>
          </p:nvPr>
        </p:nvSpPr>
        <p:spPr/>
        <p:txBody>
          <a:bodyPr/>
          <a:lstStyle>
            <a:lvl1pPr>
              <a:defRPr>
                <a:solidFill>
                  <a:srgbClr val="FFFFFF"/>
                </a:solidFill>
              </a:defRPr>
            </a:lvl1pPr>
            <a:extLst/>
          </a:lstStyle>
          <a:p>
            <a:pPr>
              <a:defRPr/>
            </a:pPr>
            <a:endParaRPr lang="en-US"/>
          </a:p>
        </p:txBody>
      </p:sp>
      <p:sp>
        <p:nvSpPr>
          <p:cNvPr id="12" name="Footer Placeholder 18"/>
          <p:cNvSpPr>
            <a:spLocks noGrp="1"/>
          </p:cNvSpPr>
          <p:nvPr>
            <p:ph type="ftr" sz="quarter" idx="11"/>
          </p:nvPr>
        </p:nvSpPr>
        <p:spPr/>
        <p:txBody>
          <a:bodyPr/>
          <a:lstStyle>
            <a:lvl1pPr>
              <a:defRPr>
                <a:solidFill>
                  <a:schemeClr val="accent1">
                    <a:tint val="20000"/>
                  </a:schemeClr>
                </a:solidFill>
              </a:defRPr>
            </a:lvl1pPr>
            <a:extLst/>
          </a:lstStyle>
          <a:p>
            <a:pPr>
              <a:defRPr/>
            </a:pPr>
            <a:endParaRPr lang="en-US"/>
          </a:p>
        </p:txBody>
      </p:sp>
      <p:sp>
        <p:nvSpPr>
          <p:cNvPr id="13" name="Slide Number Placeholder 26"/>
          <p:cNvSpPr>
            <a:spLocks noGrp="1"/>
          </p:cNvSpPr>
          <p:nvPr>
            <p:ph type="sldNum" sz="quarter" idx="12"/>
          </p:nvPr>
        </p:nvSpPr>
        <p:spPr/>
        <p:txBody>
          <a:bodyPr/>
          <a:lstStyle>
            <a:lvl1pPr>
              <a:defRPr>
                <a:solidFill>
                  <a:srgbClr val="FFFFFF"/>
                </a:solidFill>
              </a:defRPr>
            </a:lvl1pPr>
            <a:extLst/>
          </a:lstStyle>
          <a:p>
            <a:pPr>
              <a:defRPr/>
            </a:pPr>
            <a:fld id="{5DFD112E-7014-46A7-8D82-99915E2D65C8}" type="slidenum">
              <a:rPr lang="en-US"/>
              <a:pPr>
                <a:defRPr/>
              </a:pPr>
              <a:t>‹#›</a:t>
            </a:fld>
            <a:endParaRPr lang="en-US"/>
          </a:p>
        </p:txBody>
      </p:sp>
    </p:spTree>
    <p:extLst>
      <p:ext uri="{BB962C8B-B14F-4D97-AF65-F5344CB8AC3E}">
        <p14:creationId xmlns:p14="http://schemas.microsoft.com/office/powerpoint/2010/main" val="341398283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6"/>
          <p:cNvSpPr>
            <a:spLocks noGrp="1"/>
          </p:cNvSpPr>
          <p:nvPr>
            <p:ph type="title"/>
          </p:nvPr>
        </p:nvSpPr>
        <p:spPr/>
        <p:txBody>
          <a:bodyPr rtlCol="0"/>
          <a:lstStyle/>
          <a:p>
            <a:r>
              <a:rPr lang="en-US"/>
              <a:t>Click to edit Master title style</a:t>
            </a:r>
          </a:p>
        </p:txBody>
      </p:sp>
      <p:sp>
        <p:nvSpPr>
          <p:cNvPr id="4" name="Date Placeholder 9"/>
          <p:cNvSpPr>
            <a:spLocks noGrp="1"/>
          </p:cNvSpPr>
          <p:nvPr>
            <p:ph type="dt" sz="half" idx="10"/>
          </p:nvPr>
        </p:nvSpPr>
        <p:spPr/>
        <p:txBody>
          <a:bodyPr/>
          <a:lstStyle>
            <a:lvl1pPr>
              <a:defRPr/>
            </a:lvl1pPr>
          </a:lstStyle>
          <a:p>
            <a:pPr>
              <a:defRPr/>
            </a:pPr>
            <a:endParaRPr lang="en-US"/>
          </a:p>
        </p:txBody>
      </p:sp>
      <p:sp>
        <p:nvSpPr>
          <p:cNvPr id="5" name="Footer Placeholder 21"/>
          <p:cNvSpPr>
            <a:spLocks noGrp="1"/>
          </p:cNvSpPr>
          <p:nvPr>
            <p:ph type="ftr" sz="quarter" idx="11"/>
          </p:nvPr>
        </p:nvSpPr>
        <p:spPr/>
        <p:txBody>
          <a:bodyPr/>
          <a:lstStyle>
            <a:lvl1pPr>
              <a:defRPr/>
            </a:lvl1pPr>
          </a:lstStyle>
          <a:p>
            <a:pPr>
              <a:defRPr/>
            </a:pPr>
            <a:endParaRPr lang="en-US"/>
          </a:p>
        </p:txBody>
      </p:sp>
      <p:sp>
        <p:nvSpPr>
          <p:cNvPr id="6" name="Slide Number Placeholder 17"/>
          <p:cNvSpPr>
            <a:spLocks noGrp="1"/>
          </p:cNvSpPr>
          <p:nvPr>
            <p:ph type="sldNum" sz="quarter" idx="12"/>
          </p:nvPr>
        </p:nvSpPr>
        <p:spPr/>
        <p:txBody>
          <a:bodyPr/>
          <a:lstStyle>
            <a:lvl1pPr>
              <a:defRPr/>
            </a:lvl1pPr>
          </a:lstStyle>
          <a:p>
            <a:pPr>
              <a:defRPr/>
            </a:pPr>
            <a:fld id="{4DBCC7FB-45B8-418A-AE45-515FD8B66082}" type="slidenum">
              <a:rPr lang="en-US"/>
              <a:pPr>
                <a:defRPr/>
              </a:pPr>
              <a:t>‹#›</a:t>
            </a:fld>
            <a:endParaRPr lang="en-US"/>
          </a:p>
        </p:txBody>
      </p:sp>
    </p:spTree>
    <p:extLst>
      <p:ext uri="{BB962C8B-B14F-4D97-AF65-F5344CB8AC3E}">
        <p14:creationId xmlns:p14="http://schemas.microsoft.com/office/powerpoint/2010/main" val="137759759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1"/>
      </p:bgRef>
    </p:bg>
    <p:spTree>
      <p:nvGrpSpPr>
        <p:cNvPr id="1" name=""/>
        <p:cNvGrpSpPr/>
        <p:nvPr/>
      </p:nvGrpSpPr>
      <p:grpSpPr>
        <a:xfrm>
          <a:off x="0" y="0"/>
          <a:ext cx="0" cy="0"/>
          <a:chOff x="0" y="0"/>
          <a:chExt cx="0" cy="0"/>
        </a:xfrm>
      </p:grpSpPr>
      <p:sp>
        <p:nvSpPr>
          <p:cNvPr id="4" name="Chevron 3"/>
          <p:cNvSpPr/>
          <p:nvPr/>
        </p:nvSpPr>
        <p:spPr>
          <a:xfrm>
            <a:off x="4849284" y="3005138"/>
            <a:ext cx="243416"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eaLnBrk="1" hangingPunct="1">
              <a:defRPr/>
            </a:pPr>
            <a:endParaRPr lang="en-US" sz="1800"/>
          </a:p>
        </p:txBody>
      </p:sp>
      <p:sp>
        <p:nvSpPr>
          <p:cNvPr id="5" name="Chevron 4"/>
          <p:cNvSpPr/>
          <p:nvPr/>
        </p:nvSpPr>
        <p:spPr>
          <a:xfrm>
            <a:off x="4599518" y="3005138"/>
            <a:ext cx="245533"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eaLnBrk="1" hangingPunct="1">
              <a:defRPr/>
            </a:pPr>
            <a:endParaRPr lang="en-US" sz="1800"/>
          </a:p>
        </p:txBody>
      </p:sp>
      <p:sp>
        <p:nvSpPr>
          <p:cNvPr id="2" name="Title 1"/>
          <p:cNvSpPr>
            <a:spLocks noGrp="1"/>
          </p:cNvSpPr>
          <p:nvPr>
            <p:ph type="title"/>
          </p:nvPr>
        </p:nvSpPr>
        <p:spPr>
          <a:xfrm>
            <a:off x="963168" y="1059712"/>
            <a:ext cx="10363200" cy="1828800"/>
          </a:xfrm>
        </p:spPr>
        <p:txBody>
          <a:bodyPr anchor="b"/>
          <a:lstStyle>
            <a:lvl1pPr algn="r">
              <a:buNone/>
              <a:defRPr sz="4800" b="1" cap="none" baseline="0">
                <a:effectLst>
                  <a:outerShdw blurRad="31750" dist="25400" dir="5400000" algn="tl" rotWithShape="0">
                    <a:srgbClr val="000000">
                      <a:alpha val="25000"/>
                    </a:srgbClr>
                  </a:outerShdw>
                </a:effectLst>
              </a:defRPr>
            </a:lvl1pPr>
            <a:extLst/>
          </a:lstStyle>
          <a:p>
            <a:r>
              <a:rPr lang="en-US"/>
              <a:t>Click to edit Master title style</a:t>
            </a:r>
          </a:p>
        </p:txBody>
      </p:sp>
      <p:sp>
        <p:nvSpPr>
          <p:cNvPr id="3" name="Text Placeholder 2"/>
          <p:cNvSpPr>
            <a:spLocks noGrp="1"/>
          </p:cNvSpPr>
          <p:nvPr>
            <p:ph type="body" idx="1"/>
          </p:nvPr>
        </p:nvSpPr>
        <p:spPr>
          <a:xfrm>
            <a:off x="5230284" y="2931712"/>
            <a:ext cx="6096000" cy="1454888"/>
          </a:xfrm>
        </p:spPr>
        <p:txBody>
          <a:bodyPr/>
          <a:lstStyle>
            <a:lvl1pPr marL="0" indent="0" algn="l">
              <a:buNone/>
              <a:defRPr sz="23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a:t>Click to edit Master text styles</a:t>
            </a:r>
          </a:p>
        </p:txBody>
      </p:sp>
      <p:sp>
        <p:nvSpPr>
          <p:cNvPr id="6" name="Date Placeholder 3"/>
          <p:cNvSpPr>
            <a:spLocks noGrp="1"/>
          </p:cNvSpPr>
          <p:nvPr>
            <p:ph type="dt" sz="half" idx="10"/>
          </p:nvPr>
        </p:nvSpPr>
        <p:spPr/>
        <p:txBody>
          <a:bodyPr/>
          <a:lstStyle>
            <a:lvl1pPr>
              <a:defRPr/>
            </a:lvl1pPr>
            <a:extLst/>
          </a:lstStyle>
          <a:p>
            <a:pPr>
              <a:defRPr/>
            </a:pPr>
            <a:endParaRPr lang="en-US"/>
          </a:p>
        </p:txBody>
      </p:sp>
      <p:sp>
        <p:nvSpPr>
          <p:cNvPr id="7" name="Footer Placeholder 4"/>
          <p:cNvSpPr>
            <a:spLocks noGrp="1"/>
          </p:cNvSpPr>
          <p:nvPr>
            <p:ph type="ftr" sz="quarter" idx="11"/>
          </p:nvPr>
        </p:nvSpPr>
        <p:spPr/>
        <p:txBody>
          <a:bodyPr/>
          <a:lstStyle>
            <a:lvl1pPr>
              <a:defRPr/>
            </a:lvl1pPr>
            <a:extLst/>
          </a:lstStyle>
          <a:p>
            <a:pPr>
              <a:defRPr/>
            </a:pPr>
            <a:endParaRPr lang="en-US"/>
          </a:p>
        </p:txBody>
      </p:sp>
      <p:sp>
        <p:nvSpPr>
          <p:cNvPr id="8" name="Slide Number Placeholder 5"/>
          <p:cNvSpPr>
            <a:spLocks noGrp="1"/>
          </p:cNvSpPr>
          <p:nvPr>
            <p:ph type="sldNum" sz="quarter" idx="12"/>
          </p:nvPr>
        </p:nvSpPr>
        <p:spPr/>
        <p:txBody>
          <a:bodyPr/>
          <a:lstStyle>
            <a:lvl1pPr>
              <a:defRPr/>
            </a:lvl1pPr>
            <a:extLst/>
          </a:lstStyle>
          <a:p>
            <a:pPr>
              <a:defRPr/>
            </a:pPr>
            <a:fld id="{40921949-0FCE-48F0-8469-4FDBD401949F}" type="slidenum">
              <a:rPr lang="en-US"/>
              <a:pPr>
                <a:defRPr/>
              </a:pPr>
              <a:t>‹#›</a:t>
            </a:fld>
            <a:endParaRPr lang="en-US"/>
          </a:p>
        </p:txBody>
      </p:sp>
    </p:spTree>
    <p:extLst>
      <p:ext uri="{BB962C8B-B14F-4D97-AF65-F5344CB8AC3E}">
        <p14:creationId xmlns:p14="http://schemas.microsoft.com/office/powerpoint/2010/main" val="3361397043"/>
      </p:ext>
    </p:extLst>
  </p:cSld>
  <p:clrMapOvr>
    <a:overrideClrMapping bg1="dk1" tx1="lt1" bg2="dk2" tx2="lt2" accent1="accent1" accent2="accent2" accent3="accent3" accent4="accent4" accent5="accent5" accent6="accent6" hlink="hlink" folHlink="folHlink"/>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Obj" preserve="1">
  <p:cSld name="Two Content">
    <p:bg>
      <p:bgRef idx="1002">
        <a:schemeClr val="bg1"/>
      </p:bgRef>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09600" y="1481329"/>
            <a:ext cx="5384800" cy="4525963"/>
          </a:xfrm>
        </p:spPr>
        <p:txBody>
          <a:bodyPr/>
          <a:lstStyle>
            <a:lvl1pPr>
              <a:defRPr sz="2800"/>
            </a:lvl1pPr>
            <a:lvl2pPr>
              <a:defRPr sz="2400"/>
            </a:lvl2pPr>
            <a:lvl3pPr>
              <a:defRPr sz="2000"/>
            </a:lvl3pPr>
            <a:lvl4pPr>
              <a:defRPr sz="1800"/>
            </a:lvl4pPr>
            <a:lvl5pPr>
              <a:defRPr sz="18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481329"/>
            <a:ext cx="5384800" cy="4525963"/>
          </a:xfrm>
        </p:spPr>
        <p:txBody>
          <a:bodyPr/>
          <a:lstStyle>
            <a:lvl1pPr>
              <a:defRPr sz="2800"/>
            </a:lvl1pPr>
            <a:lvl2pPr>
              <a:defRPr sz="2400"/>
            </a:lvl2pPr>
            <a:lvl3pPr>
              <a:defRPr sz="2000"/>
            </a:lvl3pPr>
            <a:lvl4pPr>
              <a:defRPr sz="1800"/>
            </a:lvl4pPr>
            <a:lvl5pPr>
              <a:defRPr sz="18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7"/>
          <p:cNvSpPr>
            <a:spLocks noGrp="1"/>
          </p:cNvSpPr>
          <p:nvPr>
            <p:ph type="title"/>
          </p:nvPr>
        </p:nvSpPr>
        <p:spPr/>
        <p:txBody>
          <a:bodyPr rtlCol="0"/>
          <a:lstStyle/>
          <a:p>
            <a:r>
              <a:rPr lang="en-US"/>
              <a:t>Click to edit Master title style</a:t>
            </a:r>
          </a:p>
        </p:txBody>
      </p:sp>
      <p:sp>
        <p:nvSpPr>
          <p:cNvPr id="5" name="Date Placeholder 4"/>
          <p:cNvSpPr>
            <a:spLocks noGrp="1"/>
          </p:cNvSpPr>
          <p:nvPr>
            <p:ph type="dt" sz="half" idx="10"/>
          </p:nvPr>
        </p:nvSpPr>
        <p:spPr/>
        <p:txBody>
          <a:bodyPr/>
          <a:lstStyle>
            <a:lvl1pPr>
              <a:defRPr/>
            </a:lvl1pPr>
            <a:extLst/>
          </a:lstStyle>
          <a:p>
            <a:pPr>
              <a:defRPr/>
            </a:pPr>
            <a:endParaRPr lang="en-US"/>
          </a:p>
        </p:txBody>
      </p:sp>
      <p:sp>
        <p:nvSpPr>
          <p:cNvPr id="6" name="Footer Placeholder 5"/>
          <p:cNvSpPr>
            <a:spLocks noGrp="1"/>
          </p:cNvSpPr>
          <p:nvPr>
            <p:ph type="ftr" sz="quarter" idx="11"/>
          </p:nvPr>
        </p:nvSpPr>
        <p:spPr/>
        <p:txBody>
          <a:bodyPr/>
          <a:lstStyle>
            <a:lvl1pPr>
              <a:defRPr/>
            </a:lvl1pPr>
            <a:extLst/>
          </a:lstStyle>
          <a:p>
            <a:pPr>
              <a:defRPr/>
            </a:pPr>
            <a:endParaRPr lang="en-US"/>
          </a:p>
        </p:txBody>
      </p:sp>
      <p:sp>
        <p:nvSpPr>
          <p:cNvPr id="7" name="Slide Number Placeholder 6"/>
          <p:cNvSpPr>
            <a:spLocks noGrp="1"/>
          </p:cNvSpPr>
          <p:nvPr>
            <p:ph type="sldNum" sz="quarter" idx="12"/>
          </p:nvPr>
        </p:nvSpPr>
        <p:spPr/>
        <p:txBody>
          <a:bodyPr/>
          <a:lstStyle>
            <a:lvl1pPr>
              <a:defRPr/>
            </a:lvl1pPr>
            <a:extLst/>
          </a:lstStyle>
          <a:p>
            <a:pPr>
              <a:defRPr/>
            </a:pPr>
            <a:fld id="{66B3990C-8D6A-4261-A3DB-77B3F641A8C3}" type="slidenum">
              <a:rPr lang="en-US"/>
              <a:pPr>
                <a:defRPr/>
              </a:pPr>
              <a:t>‹#›</a:t>
            </a:fld>
            <a:endParaRPr lang="en-US"/>
          </a:p>
        </p:txBody>
      </p:sp>
    </p:spTree>
    <p:extLst>
      <p:ext uri="{BB962C8B-B14F-4D97-AF65-F5344CB8AC3E}">
        <p14:creationId xmlns:p14="http://schemas.microsoft.com/office/powerpoint/2010/main" val="3292136851"/>
      </p:ext>
    </p:extLst>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D305E2B-4024-4CBA-8200-868AC60322E5}" type="datetimeFigureOut">
              <a:rPr lang="en-US" smtClean="0"/>
              <a:t>11/28/2021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9CA35CB-5489-4414-97CC-4512E1B34F9A}" type="slidenum">
              <a:rPr lang="en-US" smtClean="0"/>
              <a:t>‹#›</a:t>
            </a:fld>
            <a:endParaRPr lang="en-US"/>
          </a:p>
        </p:txBody>
      </p:sp>
    </p:spTree>
    <p:extLst>
      <p:ext uri="{BB962C8B-B14F-4D97-AF65-F5344CB8AC3E}">
        <p14:creationId xmlns:p14="http://schemas.microsoft.com/office/powerpoint/2010/main" val="110439041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type="twoTxTwoObj" preserve="1">
  <p:cSld name="Comparis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273050"/>
            <a:ext cx="10972800" cy="1143000"/>
          </a:xfrm>
        </p:spPr>
        <p:txBody>
          <a:bodyPr/>
          <a:lstStyle>
            <a:lvl1pPr>
              <a:defRPr/>
            </a:lvl1pPr>
            <a:extLst/>
          </a:lstStyle>
          <a:p>
            <a:r>
              <a:rPr lang="en-US"/>
              <a:t>Click to edit Master title style</a:t>
            </a:r>
          </a:p>
        </p:txBody>
      </p:sp>
      <p:sp>
        <p:nvSpPr>
          <p:cNvPr id="3" name="Text Placeholder 2"/>
          <p:cNvSpPr>
            <a:spLocks noGrp="1"/>
          </p:cNvSpPr>
          <p:nvPr>
            <p:ph type="body" idx="1"/>
          </p:nvPr>
        </p:nvSpPr>
        <p:spPr>
          <a:xfrm>
            <a:off x="609600" y="5410200"/>
            <a:ext cx="5386917"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a:r>
              <a:rPr lang="en-US"/>
              <a:t>Click to edit Master text styles</a:t>
            </a:r>
          </a:p>
        </p:txBody>
      </p:sp>
      <p:sp>
        <p:nvSpPr>
          <p:cNvPr id="4" name="Text Placeholder 3"/>
          <p:cNvSpPr>
            <a:spLocks noGrp="1"/>
          </p:cNvSpPr>
          <p:nvPr>
            <p:ph type="body" sz="half" idx="3"/>
          </p:nvPr>
        </p:nvSpPr>
        <p:spPr>
          <a:xfrm>
            <a:off x="6193369" y="5410200"/>
            <a:ext cx="5389033"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a:r>
              <a:rPr lang="en-US"/>
              <a:t>Click to edit Master text styles</a:t>
            </a:r>
          </a:p>
        </p:txBody>
      </p:sp>
      <p:sp>
        <p:nvSpPr>
          <p:cNvPr id="5" name="Content Placeholder 4"/>
          <p:cNvSpPr>
            <a:spLocks noGrp="1"/>
          </p:cNvSpPr>
          <p:nvPr>
            <p:ph sz="quarter" idx="2"/>
          </p:nvPr>
        </p:nvSpPr>
        <p:spPr>
          <a:xfrm>
            <a:off x="609600" y="1444295"/>
            <a:ext cx="5386917" cy="3941763"/>
          </a:xfrm>
          <a:ln>
            <a:noFill/>
            <a:prstDash val="sysDash"/>
            <a:miter lim="800000"/>
          </a:ln>
        </p:spPr>
        <p:txBody>
          <a:bodyPr/>
          <a:lstStyle>
            <a:lvl1pPr>
              <a:defRPr sz="2400"/>
            </a:lvl1pPr>
            <a:lvl2pPr>
              <a:defRPr sz="2000"/>
            </a:lvl2pPr>
            <a:lvl3pPr>
              <a:defRPr sz="1800"/>
            </a:lvl3pPr>
            <a:lvl4pPr>
              <a:defRPr sz="1600"/>
            </a:lvl4pPr>
            <a:lvl5pPr>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6193368" y="1444295"/>
            <a:ext cx="5389033" cy="3941763"/>
          </a:xfrm>
          <a:ln>
            <a:noFill/>
            <a:prstDash val="sysDash"/>
            <a:miter lim="800000"/>
          </a:ln>
        </p:spPr>
        <p:txBody>
          <a:bodyPr/>
          <a:lstStyle>
            <a:lvl1pPr>
              <a:spcBef>
                <a:spcPts val="0"/>
              </a:spcBef>
              <a:defRPr sz="2400"/>
            </a:lvl1pPr>
            <a:lvl2pPr>
              <a:defRPr sz="2000"/>
            </a:lvl2pPr>
            <a:lvl3pPr>
              <a:defRPr sz="1800"/>
            </a:lvl3pPr>
            <a:lvl4pPr>
              <a:defRPr sz="1600"/>
            </a:lvl4pPr>
            <a:lvl5pPr>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extLst/>
          </a:lstStyle>
          <a:p>
            <a:pPr>
              <a:defRPr/>
            </a:pPr>
            <a:endParaRPr lang="en-US"/>
          </a:p>
        </p:txBody>
      </p:sp>
      <p:sp>
        <p:nvSpPr>
          <p:cNvPr id="8" name="Footer Placeholder 7"/>
          <p:cNvSpPr>
            <a:spLocks noGrp="1"/>
          </p:cNvSpPr>
          <p:nvPr>
            <p:ph type="ftr" sz="quarter" idx="11"/>
          </p:nvPr>
        </p:nvSpPr>
        <p:spPr/>
        <p:txBody>
          <a:bodyPr/>
          <a:lstStyle>
            <a:lvl1pPr>
              <a:defRPr/>
            </a:lvl1pPr>
            <a:extLst/>
          </a:lstStyle>
          <a:p>
            <a:pPr>
              <a:defRPr/>
            </a:pPr>
            <a:endParaRPr lang="en-US"/>
          </a:p>
        </p:txBody>
      </p:sp>
      <p:sp>
        <p:nvSpPr>
          <p:cNvPr id="9" name="Slide Number Placeholder 8"/>
          <p:cNvSpPr>
            <a:spLocks noGrp="1"/>
          </p:cNvSpPr>
          <p:nvPr>
            <p:ph type="sldNum" sz="quarter" idx="12"/>
          </p:nvPr>
        </p:nvSpPr>
        <p:spPr/>
        <p:txBody>
          <a:bodyPr/>
          <a:lstStyle>
            <a:lvl1pPr>
              <a:defRPr/>
            </a:lvl1pPr>
            <a:extLst/>
          </a:lstStyle>
          <a:p>
            <a:pPr>
              <a:defRPr/>
            </a:pPr>
            <a:fld id="{8AE11C21-FCE5-425F-AC04-3C7E5A452A3E}" type="slidenum">
              <a:rPr lang="en-US"/>
              <a:pPr>
                <a:defRPr/>
              </a:pPr>
              <a:t>‹#›</a:t>
            </a:fld>
            <a:endParaRPr lang="en-US"/>
          </a:p>
        </p:txBody>
      </p:sp>
    </p:spTree>
    <p:extLst>
      <p:ext uri="{BB962C8B-B14F-4D97-AF65-F5344CB8AC3E}">
        <p14:creationId xmlns:p14="http://schemas.microsoft.com/office/powerpoint/2010/main" val="2316475045"/>
      </p:ext>
    </p:extLst>
  </p:cSld>
  <p:clrMapOvr>
    <a:overrideClrMapping bg1="lt1" tx1="dk1" bg2="lt2" tx2="dk2" accent1="accent1" accent2="accent2" accent3="accent3" accent4="accent4" accent5="accent5" accent6="accent6" hlink="hlink" folHlink="folHlink"/>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Only" preserve="1">
  <p:cSld name="Title Only">
    <p:bg>
      <p:bgRef idx="1002">
        <a:schemeClr val="bg1"/>
      </p:bgRef>
    </p:bg>
    <p:spTree>
      <p:nvGrpSpPr>
        <p:cNvPr id="1" name=""/>
        <p:cNvGrpSpPr/>
        <p:nvPr/>
      </p:nvGrpSpPr>
      <p:grpSpPr>
        <a:xfrm>
          <a:off x="0" y="0"/>
          <a:ext cx="0" cy="0"/>
          <a:chOff x="0" y="0"/>
          <a:chExt cx="0" cy="0"/>
        </a:xfrm>
      </p:grpSpPr>
      <p:sp>
        <p:nvSpPr>
          <p:cNvPr id="6" name="Title 5"/>
          <p:cNvSpPr>
            <a:spLocks noGrp="1"/>
          </p:cNvSpPr>
          <p:nvPr>
            <p:ph type="title"/>
          </p:nvPr>
        </p:nvSpPr>
        <p:spPr/>
        <p:txBody>
          <a:bodyPr rtlCol="0"/>
          <a:lstStyle/>
          <a:p>
            <a:r>
              <a:rPr lang="en-US"/>
              <a:t>Click to edit Master title style</a:t>
            </a:r>
          </a:p>
        </p:txBody>
      </p:sp>
      <p:sp>
        <p:nvSpPr>
          <p:cNvPr id="3" name="Date Placeholder 2"/>
          <p:cNvSpPr>
            <a:spLocks noGrp="1"/>
          </p:cNvSpPr>
          <p:nvPr>
            <p:ph type="dt" sz="half" idx="10"/>
          </p:nvPr>
        </p:nvSpPr>
        <p:spPr/>
        <p:txBody>
          <a:bodyPr/>
          <a:lstStyle>
            <a:lvl1pPr>
              <a:defRPr/>
            </a:lvl1pPr>
            <a:extLst/>
          </a:lstStyle>
          <a:p>
            <a:pPr>
              <a:defRPr/>
            </a:pPr>
            <a:endParaRPr lang="en-US"/>
          </a:p>
        </p:txBody>
      </p:sp>
      <p:sp>
        <p:nvSpPr>
          <p:cNvPr id="4" name="Footer Placeholder 3"/>
          <p:cNvSpPr>
            <a:spLocks noGrp="1"/>
          </p:cNvSpPr>
          <p:nvPr>
            <p:ph type="ftr" sz="quarter" idx="11"/>
          </p:nvPr>
        </p:nvSpPr>
        <p:spPr/>
        <p:txBody>
          <a:bodyPr/>
          <a:lstStyle>
            <a:lvl1pPr>
              <a:defRPr/>
            </a:lvl1pPr>
            <a:extLst/>
          </a:lstStyle>
          <a:p>
            <a:pPr>
              <a:defRPr/>
            </a:pPr>
            <a:endParaRPr lang="en-US"/>
          </a:p>
        </p:txBody>
      </p:sp>
      <p:sp>
        <p:nvSpPr>
          <p:cNvPr id="5" name="Slide Number Placeholder 4"/>
          <p:cNvSpPr>
            <a:spLocks noGrp="1"/>
          </p:cNvSpPr>
          <p:nvPr>
            <p:ph type="sldNum" sz="quarter" idx="12"/>
          </p:nvPr>
        </p:nvSpPr>
        <p:spPr/>
        <p:txBody>
          <a:bodyPr/>
          <a:lstStyle>
            <a:lvl1pPr>
              <a:defRPr/>
            </a:lvl1pPr>
            <a:extLst/>
          </a:lstStyle>
          <a:p>
            <a:pPr>
              <a:defRPr/>
            </a:pPr>
            <a:fld id="{B509D03F-4E24-4032-A5F6-77FB8D3DF759}" type="slidenum">
              <a:rPr lang="en-US"/>
              <a:pPr>
                <a:defRPr/>
              </a:pPr>
              <a:t>‹#›</a:t>
            </a:fld>
            <a:endParaRPr lang="en-US"/>
          </a:p>
        </p:txBody>
      </p:sp>
    </p:spTree>
    <p:extLst>
      <p:ext uri="{BB962C8B-B14F-4D97-AF65-F5344CB8AC3E}">
        <p14:creationId xmlns:p14="http://schemas.microsoft.com/office/powerpoint/2010/main" val="109126121"/>
      </p:ext>
    </p:extLst>
  </p:cSld>
  <p:clrMapOvr>
    <a:overrideClrMapping bg1="dk1" tx1="lt1" bg2="dk2" tx2="lt2" accent1="accent1" accent2="accent2" accent3="accent3" accent4="accent4" accent5="accent5" accent6="accent6" hlink="hlink" folHlink="folHlink"/>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9"/>
          <p:cNvSpPr>
            <a:spLocks noGrp="1"/>
          </p:cNvSpPr>
          <p:nvPr>
            <p:ph type="dt" sz="half" idx="10"/>
          </p:nvPr>
        </p:nvSpPr>
        <p:spPr/>
        <p:txBody>
          <a:bodyPr/>
          <a:lstStyle>
            <a:lvl1pPr>
              <a:defRPr/>
            </a:lvl1pPr>
          </a:lstStyle>
          <a:p>
            <a:pPr>
              <a:defRPr/>
            </a:pPr>
            <a:endParaRPr lang="en-US"/>
          </a:p>
        </p:txBody>
      </p:sp>
      <p:sp>
        <p:nvSpPr>
          <p:cNvPr id="3" name="Footer Placeholder 21"/>
          <p:cNvSpPr>
            <a:spLocks noGrp="1"/>
          </p:cNvSpPr>
          <p:nvPr>
            <p:ph type="ftr" sz="quarter" idx="11"/>
          </p:nvPr>
        </p:nvSpPr>
        <p:spPr/>
        <p:txBody>
          <a:bodyPr/>
          <a:lstStyle>
            <a:lvl1pPr>
              <a:defRPr/>
            </a:lvl1pPr>
          </a:lstStyle>
          <a:p>
            <a:pPr>
              <a:defRPr/>
            </a:pPr>
            <a:endParaRPr lang="en-US"/>
          </a:p>
        </p:txBody>
      </p:sp>
      <p:sp>
        <p:nvSpPr>
          <p:cNvPr id="4" name="Slide Number Placeholder 17"/>
          <p:cNvSpPr>
            <a:spLocks noGrp="1"/>
          </p:cNvSpPr>
          <p:nvPr>
            <p:ph type="sldNum" sz="quarter" idx="12"/>
          </p:nvPr>
        </p:nvSpPr>
        <p:spPr/>
        <p:txBody>
          <a:bodyPr/>
          <a:lstStyle>
            <a:lvl1pPr>
              <a:defRPr/>
            </a:lvl1pPr>
          </a:lstStyle>
          <a:p>
            <a:pPr>
              <a:defRPr/>
            </a:pPr>
            <a:fld id="{DEAAD452-F27C-40E8-B171-FA945636CCC2}" type="slidenum">
              <a:rPr lang="en-US"/>
              <a:pPr>
                <a:defRPr/>
              </a:pPr>
              <a:t>‹#›</a:t>
            </a:fld>
            <a:endParaRPr lang="en-US"/>
          </a:p>
        </p:txBody>
      </p:sp>
    </p:spTree>
    <p:extLst>
      <p:ext uri="{BB962C8B-B14F-4D97-AF65-F5344CB8AC3E}">
        <p14:creationId xmlns:p14="http://schemas.microsoft.com/office/powerpoint/2010/main" val="30207792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219200" y="4876800"/>
            <a:ext cx="9975701" cy="457200"/>
          </a:xfrm>
        </p:spPr>
        <p:txBody>
          <a:bodyPr anchor="t">
            <a:noAutofit/>
            <a:sp3d prstMaterial="softEdge">
              <a:bevelT w="0" h="0"/>
            </a:sp3d>
          </a:bodyPr>
          <a:lstStyle>
            <a:lvl1pPr algn="r">
              <a:buNone/>
              <a:defRPr sz="2500" b="0">
                <a:solidFill>
                  <a:schemeClr val="accent1"/>
                </a:solidFill>
                <a:effectLst/>
              </a:defRPr>
            </a:lvl1pPr>
            <a:extLst/>
          </a:lstStyle>
          <a:p>
            <a:r>
              <a:rPr lang="en-US"/>
              <a:t>Click to edit Master title style</a:t>
            </a:r>
          </a:p>
        </p:txBody>
      </p:sp>
      <p:sp>
        <p:nvSpPr>
          <p:cNvPr id="3" name="Text Placeholder 2"/>
          <p:cNvSpPr>
            <a:spLocks noGrp="1"/>
          </p:cNvSpPr>
          <p:nvPr>
            <p:ph type="body" idx="2"/>
          </p:nvPr>
        </p:nvSpPr>
        <p:spPr>
          <a:xfrm>
            <a:off x="5892800" y="5355102"/>
            <a:ext cx="5299456" cy="914400"/>
          </a:xfrm>
        </p:spPr>
        <p:txBody>
          <a:bodyPr/>
          <a:lstStyle>
            <a:lvl1pPr marL="0" indent="0" algn="r">
              <a:buNone/>
              <a:defRPr sz="1600"/>
            </a:lvl1pPr>
            <a:lvl2pPr>
              <a:buNone/>
              <a:defRPr sz="1200"/>
            </a:lvl2pPr>
            <a:lvl3pPr>
              <a:buNone/>
              <a:defRPr sz="1000"/>
            </a:lvl3pPr>
            <a:lvl4pPr>
              <a:buNone/>
              <a:defRPr sz="900"/>
            </a:lvl4pPr>
            <a:lvl5pPr>
              <a:buNone/>
              <a:defRPr sz="900"/>
            </a:lvl5pPr>
            <a:extLst/>
          </a:lstStyle>
          <a:p>
            <a:pPr lvl="0"/>
            <a:r>
              <a:rPr lang="en-US"/>
              <a:t>Click to edit Master text styles</a:t>
            </a:r>
          </a:p>
        </p:txBody>
      </p:sp>
      <p:sp>
        <p:nvSpPr>
          <p:cNvPr id="4" name="Content Placeholder 3"/>
          <p:cNvSpPr>
            <a:spLocks noGrp="1"/>
          </p:cNvSpPr>
          <p:nvPr>
            <p:ph sz="half" idx="1"/>
          </p:nvPr>
        </p:nvSpPr>
        <p:spPr>
          <a:xfrm>
            <a:off x="1219200" y="274320"/>
            <a:ext cx="9973056" cy="4572000"/>
          </a:xfrm>
        </p:spPr>
        <p:txBody>
          <a:bodyPr/>
          <a:lstStyle>
            <a:lvl1pPr>
              <a:defRPr sz="3200"/>
            </a:lvl1pPr>
            <a:lvl2pPr>
              <a:defRPr sz="2800"/>
            </a:lvl2pPr>
            <a:lvl3pPr>
              <a:defRPr sz="2400"/>
            </a:lvl3pPr>
            <a:lvl4pPr>
              <a:defRPr sz="2000"/>
            </a:lvl4pPr>
            <a:lvl5pPr>
              <a:defRPr sz="20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extLst/>
          </a:lstStyle>
          <a:p>
            <a:pPr>
              <a:defRPr/>
            </a:pPr>
            <a:endParaRPr lang="en-US"/>
          </a:p>
        </p:txBody>
      </p:sp>
      <p:sp>
        <p:nvSpPr>
          <p:cNvPr id="6" name="Footer Placeholder 5"/>
          <p:cNvSpPr>
            <a:spLocks noGrp="1"/>
          </p:cNvSpPr>
          <p:nvPr>
            <p:ph type="ftr" sz="quarter" idx="11"/>
          </p:nvPr>
        </p:nvSpPr>
        <p:spPr/>
        <p:txBody>
          <a:bodyPr/>
          <a:lstStyle>
            <a:lvl1pPr>
              <a:defRPr/>
            </a:lvl1pPr>
            <a:extLst/>
          </a:lstStyle>
          <a:p>
            <a:pPr>
              <a:defRPr/>
            </a:pPr>
            <a:endParaRPr lang="en-US"/>
          </a:p>
        </p:txBody>
      </p:sp>
      <p:sp>
        <p:nvSpPr>
          <p:cNvPr id="7" name="Slide Number Placeholder 6"/>
          <p:cNvSpPr>
            <a:spLocks noGrp="1"/>
          </p:cNvSpPr>
          <p:nvPr>
            <p:ph type="sldNum" sz="quarter" idx="12"/>
          </p:nvPr>
        </p:nvSpPr>
        <p:spPr/>
        <p:txBody>
          <a:bodyPr/>
          <a:lstStyle>
            <a:lvl1pPr>
              <a:defRPr/>
            </a:lvl1pPr>
            <a:extLst/>
          </a:lstStyle>
          <a:p>
            <a:pPr>
              <a:defRPr/>
            </a:pPr>
            <a:fld id="{F20479D3-2FA7-4D96-B9B3-6E0E9348BD10}" type="slidenum">
              <a:rPr lang="en-US"/>
              <a:pPr>
                <a:defRPr/>
              </a:pPr>
              <a:t>‹#›</a:t>
            </a:fld>
            <a:endParaRPr lang="en-US"/>
          </a:p>
        </p:txBody>
      </p:sp>
    </p:spTree>
    <p:extLst>
      <p:ext uri="{BB962C8B-B14F-4D97-AF65-F5344CB8AC3E}">
        <p14:creationId xmlns:p14="http://schemas.microsoft.com/office/powerpoint/2010/main" val="2450792752"/>
      </p:ext>
    </p:extLst>
  </p:cSld>
  <p:clrMapOvr>
    <a:overrideClrMapping bg1="lt1" tx1="dk1" bg2="lt2" tx2="dk2" accent1="accent1" accent2="accent2" accent3="accent3" accent4="accent4" accent5="accent5" accent6="accent6" hlink="hlink" folHlink="folHlink"/>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2">
        <a:schemeClr val="bg1"/>
      </p:bgRef>
    </p:bg>
    <p:spTree>
      <p:nvGrpSpPr>
        <p:cNvPr id="1" name=""/>
        <p:cNvGrpSpPr/>
        <p:nvPr/>
      </p:nvGrpSpPr>
      <p:grpSpPr>
        <a:xfrm>
          <a:off x="0" y="0"/>
          <a:ext cx="0" cy="0"/>
          <a:chOff x="0" y="0"/>
          <a:chExt cx="0" cy="0"/>
        </a:xfrm>
      </p:grpSpPr>
      <p:sp>
        <p:nvSpPr>
          <p:cNvPr id="5" name="Freeform 4"/>
          <p:cNvSpPr>
            <a:spLocks/>
          </p:cNvSpPr>
          <p:nvPr/>
        </p:nvSpPr>
        <p:spPr bwMode="auto">
          <a:xfrm>
            <a:off x="954617" y="5002214"/>
            <a:ext cx="5069416" cy="1443037"/>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329" y="347"/>
                </a:moveTo>
                <a:lnTo>
                  <a:pt x="7156" y="682"/>
                </a:lnTo>
                <a:lnTo>
                  <a:pt x="5229" y="682"/>
                </a:lnTo>
                <a:lnTo>
                  <a:pt x="-328" y="345"/>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a:lstStyle/>
          <a:p>
            <a:pPr>
              <a:defRPr/>
            </a:pPr>
            <a:endParaRPr lang="en-US" sz="1800"/>
          </a:p>
        </p:txBody>
      </p:sp>
      <p:sp>
        <p:nvSpPr>
          <p:cNvPr id="6" name="Freeform 5"/>
          <p:cNvSpPr>
            <a:spLocks/>
          </p:cNvSpPr>
          <p:nvPr/>
        </p:nvSpPr>
        <p:spPr bwMode="auto">
          <a:xfrm>
            <a:off x="-71966" y="5784850"/>
            <a:ext cx="5069417"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817" y="97"/>
                </a:moveTo>
                <a:lnTo>
                  <a:pt x="6408" y="682"/>
                </a:lnTo>
                <a:lnTo>
                  <a:pt x="5232" y="685"/>
                </a:lnTo>
                <a:lnTo>
                  <a:pt x="829" y="101"/>
                </a:lnTo>
              </a:path>
            </a:pathLst>
          </a:custGeom>
          <a:solidFill>
            <a:srgbClr val="000000">
              <a:alpha val="100000"/>
            </a:srgbClr>
          </a:solidFill>
          <a:ln w="9525" cap="flat" cmpd="sng" algn="ctr">
            <a:noFill/>
            <a:prstDash val="solid"/>
            <a:round/>
            <a:headEnd type="none" w="med" len="med"/>
            <a:tailEnd type="none" w="med" len="med"/>
          </a:ln>
          <a:effectLst/>
        </p:spPr>
        <p:txBody>
          <a:bodyPr/>
          <a:lstStyle/>
          <a:p>
            <a:pPr>
              <a:defRPr/>
            </a:pPr>
            <a:endParaRPr lang="en-US" sz="1800"/>
          </a:p>
        </p:txBody>
      </p:sp>
      <p:sp>
        <p:nvSpPr>
          <p:cNvPr id="7" name="Right Triangle 6"/>
          <p:cNvSpPr>
            <a:spLocks/>
          </p:cNvSpPr>
          <p:nvPr/>
        </p:nvSpPr>
        <p:spPr bwMode="auto">
          <a:xfrm>
            <a:off x="-8056" y="5791253"/>
            <a:ext cx="4536419" cy="1080868"/>
          </a:xfrm>
          <a:prstGeom prst="rtTriangle">
            <a:avLst/>
          </a:prstGeom>
          <a:blipFill>
            <a:blip r:embed="rId3"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sz="1800"/>
          </a:p>
        </p:txBody>
      </p:sp>
      <p:cxnSp>
        <p:nvCxnSpPr>
          <p:cNvPr id="8" name="Straight Connector 7"/>
          <p:cNvCxnSpPr/>
          <p:nvPr/>
        </p:nvCxnSpPr>
        <p:spPr>
          <a:xfrm>
            <a:off x="-12316" y="5787739"/>
            <a:ext cx="454067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9" name="Chevron 8"/>
          <p:cNvSpPr/>
          <p:nvPr/>
        </p:nvSpPr>
        <p:spPr>
          <a:xfrm>
            <a:off x="11552768" y="4987925"/>
            <a:ext cx="243417"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eaLnBrk="1" hangingPunct="1">
              <a:defRPr/>
            </a:pPr>
            <a:endParaRPr lang="en-US" sz="1800"/>
          </a:p>
        </p:txBody>
      </p:sp>
      <p:sp>
        <p:nvSpPr>
          <p:cNvPr id="10" name="Chevron 9"/>
          <p:cNvSpPr/>
          <p:nvPr/>
        </p:nvSpPr>
        <p:spPr>
          <a:xfrm>
            <a:off x="11303001" y="4987925"/>
            <a:ext cx="243417"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eaLnBrk="1" hangingPunct="1">
              <a:defRPr/>
            </a:pPr>
            <a:endParaRPr lang="en-US" sz="1800"/>
          </a:p>
        </p:txBody>
      </p:sp>
      <p:sp>
        <p:nvSpPr>
          <p:cNvPr id="4" name="Text Placeholder 3"/>
          <p:cNvSpPr>
            <a:spLocks noGrp="1"/>
          </p:cNvSpPr>
          <p:nvPr>
            <p:ph type="body" sz="half" idx="2"/>
          </p:nvPr>
        </p:nvSpPr>
        <p:spPr>
          <a:xfrm>
            <a:off x="1521643" y="5443402"/>
            <a:ext cx="9550400" cy="648232"/>
          </a:xfrm>
          <a:noFill/>
        </p:spPr>
        <p:txBody>
          <a:bodyPr tIns="0"/>
          <a:lstStyle>
            <a:lvl1pPr marL="0" marR="18288" indent="0" algn="r">
              <a:buNone/>
              <a:defRPr sz="1400"/>
            </a:lvl1pPr>
            <a:lvl2pPr>
              <a:defRPr sz="1200"/>
            </a:lvl2pPr>
            <a:lvl3pPr>
              <a:defRPr sz="1000"/>
            </a:lvl3pPr>
            <a:lvl4pPr>
              <a:defRPr sz="900"/>
            </a:lvl4pPr>
            <a:lvl5pPr>
              <a:defRPr sz="900"/>
            </a:lvl5pPr>
            <a:extLst/>
          </a:lstStyle>
          <a:p>
            <a:pPr lvl="0"/>
            <a:r>
              <a:rPr lang="en-US"/>
              <a:t>Click to edit Master text styles</a:t>
            </a:r>
          </a:p>
        </p:txBody>
      </p:sp>
      <p:sp>
        <p:nvSpPr>
          <p:cNvPr id="3" name="Picture Placeholder 2"/>
          <p:cNvSpPr>
            <a:spLocks noGrp="1"/>
          </p:cNvSpPr>
          <p:nvPr>
            <p:ph type="pic" idx="1"/>
          </p:nvPr>
        </p:nvSpPr>
        <p:spPr>
          <a:xfrm>
            <a:off x="304800" y="189968"/>
            <a:ext cx="11582400" cy="4389120"/>
          </a:xfrm>
          <a:prstGeom prst="rect">
            <a:avLst/>
          </a:prstGeom>
          <a:solidFill>
            <a:schemeClr val="bg2"/>
          </a:solidFill>
          <a:ln>
            <a:solidFill>
              <a:schemeClr val="bg1"/>
            </a:solidFill>
          </a:ln>
          <a:effectLst>
            <a:innerShdw blurRad="95250">
              <a:srgbClr val="000000"/>
            </a:innerShdw>
          </a:effectLst>
        </p:spPr>
        <p:txBody>
          <a:bodyPr>
            <a:normAutofit/>
          </a:bodyPr>
          <a:lstStyle>
            <a:lvl1pPr marL="0" indent="0">
              <a:buNone/>
              <a:defRPr sz="3200"/>
            </a:lvl1pPr>
            <a:extLst/>
          </a:lstStyle>
          <a:p>
            <a:pPr lvl="0"/>
            <a:r>
              <a:rPr lang="en-US" noProof="0"/>
              <a:t>Click icon to add picture</a:t>
            </a:r>
            <a:endParaRPr lang="en-US" noProof="0" dirty="0"/>
          </a:p>
        </p:txBody>
      </p:sp>
      <p:sp>
        <p:nvSpPr>
          <p:cNvPr id="2" name="Title 1"/>
          <p:cNvSpPr>
            <a:spLocks noGrp="1"/>
          </p:cNvSpPr>
          <p:nvPr>
            <p:ph type="title"/>
          </p:nvPr>
        </p:nvSpPr>
        <p:spPr>
          <a:xfrm>
            <a:off x="304800" y="4865122"/>
            <a:ext cx="10767243" cy="562672"/>
          </a:xfrm>
          <a:noFill/>
        </p:spPr>
        <p:txBody>
          <a:bodyPr anchor="t">
            <a:sp3d prstMaterial="softEdge"/>
          </a:bodyPr>
          <a:lstStyle>
            <a:lvl1pPr marR="0" algn="r">
              <a:buNone/>
              <a:defRPr sz="3000" b="0">
                <a:solidFill>
                  <a:schemeClr val="accent1"/>
                </a:solidFill>
                <a:effectLst>
                  <a:outerShdw blurRad="50800" dist="25000" dir="5400000" algn="t" rotWithShape="0">
                    <a:prstClr val="black">
                      <a:alpha val="45000"/>
                    </a:prstClr>
                  </a:outerShdw>
                </a:effectLst>
              </a:defRPr>
            </a:lvl1pPr>
            <a:extLst/>
          </a:lstStyle>
          <a:p>
            <a:r>
              <a:rPr lang="en-US"/>
              <a:t>Click to edit Master title style</a:t>
            </a:r>
          </a:p>
        </p:txBody>
      </p:sp>
      <p:sp>
        <p:nvSpPr>
          <p:cNvPr id="11" name="Date Placeholder 4"/>
          <p:cNvSpPr>
            <a:spLocks noGrp="1"/>
          </p:cNvSpPr>
          <p:nvPr>
            <p:ph type="dt" sz="half" idx="10"/>
          </p:nvPr>
        </p:nvSpPr>
        <p:spPr/>
        <p:txBody>
          <a:bodyPr/>
          <a:lstStyle>
            <a:lvl1pPr>
              <a:defRPr>
                <a:solidFill>
                  <a:schemeClr val="tx1"/>
                </a:solidFill>
              </a:defRPr>
            </a:lvl1pPr>
            <a:extLst/>
          </a:lstStyle>
          <a:p>
            <a:pPr>
              <a:defRPr/>
            </a:pPr>
            <a:endParaRPr lang="en-US"/>
          </a:p>
        </p:txBody>
      </p:sp>
      <p:sp>
        <p:nvSpPr>
          <p:cNvPr id="12" name="Footer Placeholder 5"/>
          <p:cNvSpPr>
            <a:spLocks noGrp="1"/>
          </p:cNvSpPr>
          <p:nvPr>
            <p:ph type="ftr" sz="quarter" idx="11"/>
          </p:nvPr>
        </p:nvSpPr>
        <p:spPr/>
        <p:txBody>
          <a:bodyPr/>
          <a:lstStyle>
            <a:lvl1pPr>
              <a:defRPr>
                <a:solidFill>
                  <a:schemeClr val="tx1"/>
                </a:solidFill>
              </a:defRPr>
            </a:lvl1pPr>
            <a:extLst/>
          </a:lstStyle>
          <a:p>
            <a:pPr>
              <a:defRPr/>
            </a:pPr>
            <a:endParaRPr lang="en-US"/>
          </a:p>
        </p:txBody>
      </p:sp>
      <p:sp>
        <p:nvSpPr>
          <p:cNvPr id="13" name="Slide Number Placeholder 6"/>
          <p:cNvSpPr>
            <a:spLocks noGrp="1"/>
          </p:cNvSpPr>
          <p:nvPr>
            <p:ph type="sldNum" sz="quarter" idx="12"/>
          </p:nvPr>
        </p:nvSpPr>
        <p:spPr/>
        <p:txBody>
          <a:bodyPr/>
          <a:lstStyle>
            <a:lvl1pPr>
              <a:defRPr>
                <a:solidFill>
                  <a:schemeClr val="tx1"/>
                </a:solidFill>
              </a:defRPr>
            </a:lvl1pPr>
            <a:extLst/>
          </a:lstStyle>
          <a:p>
            <a:pPr>
              <a:defRPr/>
            </a:pPr>
            <a:fld id="{6DAE1724-3FC0-4C8C-926F-50B1F4AE99B0}" type="slidenum">
              <a:rPr lang="en-US"/>
              <a:pPr>
                <a:defRPr/>
              </a:pPr>
              <a:t>‹#›</a:t>
            </a:fld>
            <a:endParaRPr lang="en-US"/>
          </a:p>
        </p:txBody>
      </p:sp>
    </p:spTree>
    <p:extLst>
      <p:ext uri="{BB962C8B-B14F-4D97-AF65-F5344CB8AC3E}">
        <p14:creationId xmlns:p14="http://schemas.microsoft.com/office/powerpoint/2010/main" val="3048161745"/>
      </p:ext>
    </p:extLst>
  </p:cSld>
  <p:clrMapOvr>
    <a:overrideClrMapping bg1="dk1" tx1="lt1" bg2="dk2" tx2="lt2" accent1="accent1" accent2="accent2" accent3="accent3" accent4="accent4" accent5="accent5" accent6="accent6" hlink="hlink" folHlink="folHlink"/>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a:xfrm>
            <a:off x="609600" y="1481330"/>
            <a:ext cx="10972800" cy="438607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9"/>
          <p:cNvSpPr>
            <a:spLocks noGrp="1"/>
          </p:cNvSpPr>
          <p:nvPr>
            <p:ph type="dt" sz="half" idx="10"/>
          </p:nvPr>
        </p:nvSpPr>
        <p:spPr/>
        <p:txBody>
          <a:bodyPr/>
          <a:lstStyle>
            <a:lvl1pPr>
              <a:defRPr/>
            </a:lvl1pPr>
          </a:lstStyle>
          <a:p>
            <a:pPr>
              <a:defRPr/>
            </a:pPr>
            <a:endParaRPr lang="en-US"/>
          </a:p>
        </p:txBody>
      </p:sp>
      <p:sp>
        <p:nvSpPr>
          <p:cNvPr id="5" name="Footer Placeholder 21"/>
          <p:cNvSpPr>
            <a:spLocks noGrp="1"/>
          </p:cNvSpPr>
          <p:nvPr>
            <p:ph type="ftr" sz="quarter" idx="11"/>
          </p:nvPr>
        </p:nvSpPr>
        <p:spPr/>
        <p:txBody>
          <a:bodyPr/>
          <a:lstStyle>
            <a:lvl1pPr>
              <a:defRPr/>
            </a:lvl1pPr>
          </a:lstStyle>
          <a:p>
            <a:pPr>
              <a:defRPr/>
            </a:pPr>
            <a:endParaRPr lang="en-US"/>
          </a:p>
        </p:txBody>
      </p:sp>
      <p:sp>
        <p:nvSpPr>
          <p:cNvPr id="6" name="Slide Number Placeholder 17"/>
          <p:cNvSpPr>
            <a:spLocks noGrp="1"/>
          </p:cNvSpPr>
          <p:nvPr>
            <p:ph type="sldNum" sz="quarter" idx="12"/>
          </p:nvPr>
        </p:nvSpPr>
        <p:spPr/>
        <p:txBody>
          <a:bodyPr/>
          <a:lstStyle>
            <a:lvl1pPr>
              <a:defRPr/>
            </a:lvl1pPr>
          </a:lstStyle>
          <a:p>
            <a:pPr>
              <a:defRPr/>
            </a:pPr>
            <a:fld id="{F1055EF7-7177-46F2-97EB-0689CF553AE8}" type="slidenum">
              <a:rPr lang="en-US"/>
              <a:pPr>
                <a:defRPr/>
              </a:pPr>
              <a:t>‹#›</a:t>
            </a:fld>
            <a:endParaRPr lang="en-US"/>
          </a:p>
        </p:txBody>
      </p:sp>
    </p:spTree>
    <p:extLst>
      <p:ext uri="{BB962C8B-B14F-4D97-AF65-F5344CB8AC3E}">
        <p14:creationId xmlns:p14="http://schemas.microsoft.com/office/powerpoint/2010/main" val="1129889412"/>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25351" y="274641"/>
            <a:ext cx="2369960" cy="559276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41"/>
            <a:ext cx="8432800" cy="559276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9"/>
          <p:cNvSpPr>
            <a:spLocks noGrp="1"/>
          </p:cNvSpPr>
          <p:nvPr>
            <p:ph type="dt" sz="half" idx="10"/>
          </p:nvPr>
        </p:nvSpPr>
        <p:spPr/>
        <p:txBody>
          <a:bodyPr/>
          <a:lstStyle>
            <a:lvl1pPr>
              <a:defRPr/>
            </a:lvl1pPr>
          </a:lstStyle>
          <a:p>
            <a:pPr>
              <a:defRPr/>
            </a:pPr>
            <a:endParaRPr lang="en-US"/>
          </a:p>
        </p:txBody>
      </p:sp>
      <p:sp>
        <p:nvSpPr>
          <p:cNvPr id="5" name="Footer Placeholder 21"/>
          <p:cNvSpPr>
            <a:spLocks noGrp="1"/>
          </p:cNvSpPr>
          <p:nvPr>
            <p:ph type="ftr" sz="quarter" idx="11"/>
          </p:nvPr>
        </p:nvSpPr>
        <p:spPr/>
        <p:txBody>
          <a:bodyPr/>
          <a:lstStyle>
            <a:lvl1pPr>
              <a:defRPr/>
            </a:lvl1pPr>
          </a:lstStyle>
          <a:p>
            <a:pPr>
              <a:defRPr/>
            </a:pPr>
            <a:endParaRPr lang="en-US"/>
          </a:p>
        </p:txBody>
      </p:sp>
      <p:sp>
        <p:nvSpPr>
          <p:cNvPr id="6" name="Slide Number Placeholder 17"/>
          <p:cNvSpPr>
            <a:spLocks noGrp="1"/>
          </p:cNvSpPr>
          <p:nvPr>
            <p:ph type="sldNum" sz="quarter" idx="12"/>
          </p:nvPr>
        </p:nvSpPr>
        <p:spPr/>
        <p:txBody>
          <a:bodyPr/>
          <a:lstStyle>
            <a:lvl1pPr>
              <a:defRPr/>
            </a:lvl1pPr>
          </a:lstStyle>
          <a:p>
            <a:pPr>
              <a:defRPr/>
            </a:pPr>
            <a:fld id="{CE154235-31A7-4EA7-AB55-D147AFA9CEDF}" type="slidenum">
              <a:rPr lang="en-US"/>
              <a:pPr>
                <a:defRPr/>
              </a:pPr>
              <a:t>‹#›</a:t>
            </a:fld>
            <a:endParaRPr lang="en-US"/>
          </a:p>
        </p:txBody>
      </p:sp>
    </p:spTree>
    <p:extLst>
      <p:ext uri="{BB962C8B-B14F-4D97-AF65-F5344CB8AC3E}">
        <p14:creationId xmlns:p14="http://schemas.microsoft.com/office/powerpoint/2010/main" val="1938201795"/>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1C2040-831E-4D14-8E8E-52B3156EE7D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F81EA239-9F8F-44E8-8F3F-57F2B78C194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7750C73A-305B-4EB6-A321-B2DA238B8D42}"/>
              </a:ext>
            </a:extLst>
          </p:cNvPr>
          <p:cNvSpPr>
            <a:spLocks noGrp="1"/>
          </p:cNvSpPr>
          <p:nvPr>
            <p:ph type="dt" sz="half" idx="10"/>
          </p:nvPr>
        </p:nvSpPr>
        <p:spPr/>
        <p:txBody>
          <a:bodyPr/>
          <a:lstStyle/>
          <a:p>
            <a:fld id="{CA928520-AF70-431A-8BD7-1AE8E263B1FD}" type="datetimeFigureOut">
              <a:rPr lang="en-IN" smtClean="0"/>
              <a:t>28-11-2021</a:t>
            </a:fld>
            <a:endParaRPr lang="en-IN"/>
          </a:p>
        </p:txBody>
      </p:sp>
      <p:sp>
        <p:nvSpPr>
          <p:cNvPr id="5" name="Footer Placeholder 4">
            <a:extLst>
              <a:ext uri="{FF2B5EF4-FFF2-40B4-BE49-F238E27FC236}">
                <a16:creationId xmlns:a16="http://schemas.microsoft.com/office/drawing/2014/main" id="{103E19BD-61B3-442B-93C4-C1B418C9FDE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11A232B-2D53-45AF-AB3C-36BEA723360D}"/>
              </a:ext>
            </a:extLst>
          </p:cNvPr>
          <p:cNvSpPr>
            <a:spLocks noGrp="1"/>
          </p:cNvSpPr>
          <p:nvPr>
            <p:ph type="sldNum" sz="quarter" idx="12"/>
          </p:nvPr>
        </p:nvSpPr>
        <p:spPr/>
        <p:txBody>
          <a:bodyPr/>
          <a:lstStyle/>
          <a:p>
            <a:fld id="{BAE97F16-C3D5-4069-AD6F-7E2B45B82E96}" type="slidenum">
              <a:rPr lang="en-IN" smtClean="0"/>
              <a:t>‹#›</a:t>
            </a:fld>
            <a:endParaRPr lang="en-IN"/>
          </a:p>
        </p:txBody>
      </p:sp>
    </p:spTree>
    <p:extLst>
      <p:ext uri="{BB962C8B-B14F-4D97-AF65-F5344CB8AC3E}">
        <p14:creationId xmlns:p14="http://schemas.microsoft.com/office/powerpoint/2010/main" val="3388658458"/>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16A348-EF6C-4E02-B38F-C301BE05173B}"/>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834D1C20-4D1A-4F79-82A8-1E52B7E8041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CA33B71-F89E-428E-87A4-FF41857DEC76}"/>
              </a:ext>
            </a:extLst>
          </p:cNvPr>
          <p:cNvSpPr>
            <a:spLocks noGrp="1"/>
          </p:cNvSpPr>
          <p:nvPr>
            <p:ph type="dt" sz="half" idx="10"/>
          </p:nvPr>
        </p:nvSpPr>
        <p:spPr/>
        <p:txBody>
          <a:bodyPr/>
          <a:lstStyle/>
          <a:p>
            <a:fld id="{CA928520-AF70-431A-8BD7-1AE8E263B1FD}" type="datetimeFigureOut">
              <a:rPr lang="en-IN" smtClean="0"/>
              <a:t>28-11-2021</a:t>
            </a:fld>
            <a:endParaRPr lang="en-IN"/>
          </a:p>
        </p:txBody>
      </p:sp>
      <p:sp>
        <p:nvSpPr>
          <p:cNvPr id="5" name="Footer Placeholder 4">
            <a:extLst>
              <a:ext uri="{FF2B5EF4-FFF2-40B4-BE49-F238E27FC236}">
                <a16:creationId xmlns:a16="http://schemas.microsoft.com/office/drawing/2014/main" id="{1B3BE43F-9E52-487C-80E0-4E232EB5513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D0BFF7A-FBD8-4071-B002-9E1AD894B22F}"/>
              </a:ext>
            </a:extLst>
          </p:cNvPr>
          <p:cNvSpPr>
            <a:spLocks noGrp="1"/>
          </p:cNvSpPr>
          <p:nvPr>
            <p:ph type="sldNum" sz="quarter" idx="12"/>
          </p:nvPr>
        </p:nvSpPr>
        <p:spPr/>
        <p:txBody>
          <a:bodyPr/>
          <a:lstStyle/>
          <a:p>
            <a:fld id="{BAE97F16-C3D5-4069-AD6F-7E2B45B82E96}" type="slidenum">
              <a:rPr lang="en-IN" smtClean="0"/>
              <a:t>‹#›</a:t>
            </a:fld>
            <a:endParaRPr lang="en-IN"/>
          </a:p>
        </p:txBody>
      </p:sp>
    </p:spTree>
    <p:extLst>
      <p:ext uri="{BB962C8B-B14F-4D97-AF65-F5344CB8AC3E}">
        <p14:creationId xmlns:p14="http://schemas.microsoft.com/office/powerpoint/2010/main" val="78493064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089643-1EDA-4CC9-B449-85A5BEB441E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984D014C-6429-456C-BF32-8051586C9CE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91B30E0-BF62-4890-97B9-6373E30913F8}"/>
              </a:ext>
            </a:extLst>
          </p:cNvPr>
          <p:cNvSpPr>
            <a:spLocks noGrp="1"/>
          </p:cNvSpPr>
          <p:nvPr>
            <p:ph type="dt" sz="half" idx="10"/>
          </p:nvPr>
        </p:nvSpPr>
        <p:spPr/>
        <p:txBody>
          <a:bodyPr/>
          <a:lstStyle/>
          <a:p>
            <a:fld id="{CA928520-AF70-431A-8BD7-1AE8E263B1FD}" type="datetimeFigureOut">
              <a:rPr lang="en-IN" smtClean="0"/>
              <a:t>28-11-2021</a:t>
            </a:fld>
            <a:endParaRPr lang="en-IN"/>
          </a:p>
        </p:txBody>
      </p:sp>
      <p:sp>
        <p:nvSpPr>
          <p:cNvPr id="5" name="Footer Placeholder 4">
            <a:extLst>
              <a:ext uri="{FF2B5EF4-FFF2-40B4-BE49-F238E27FC236}">
                <a16:creationId xmlns:a16="http://schemas.microsoft.com/office/drawing/2014/main" id="{97C7CA6C-D0D5-4671-B60F-F685E7767A3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1F8209F-1A18-41CF-92CD-8537CB3DC131}"/>
              </a:ext>
            </a:extLst>
          </p:cNvPr>
          <p:cNvSpPr>
            <a:spLocks noGrp="1"/>
          </p:cNvSpPr>
          <p:nvPr>
            <p:ph type="sldNum" sz="quarter" idx="12"/>
          </p:nvPr>
        </p:nvSpPr>
        <p:spPr/>
        <p:txBody>
          <a:bodyPr/>
          <a:lstStyle/>
          <a:p>
            <a:fld id="{BAE97F16-C3D5-4069-AD6F-7E2B45B82E96}" type="slidenum">
              <a:rPr lang="en-IN" smtClean="0"/>
              <a:t>‹#›</a:t>
            </a:fld>
            <a:endParaRPr lang="en-IN"/>
          </a:p>
        </p:txBody>
      </p:sp>
    </p:spTree>
    <p:extLst>
      <p:ext uri="{BB962C8B-B14F-4D97-AF65-F5344CB8AC3E}">
        <p14:creationId xmlns:p14="http://schemas.microsoft.com/office/powerpoint/2010/main" val="10934963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D305E2B-4024-4CBA-8200-868AC60322E5}" type="datetimeFigureOut">
              <a:rPr lang="en-US" smtClean="0"/>
              <a:t>11/28/2021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9CA35CB-5489-4414-97CC-4512E1B34F9A}" type="slidenum">
              <a:rPr lang="en-US" smtClean="0"/>
              <a:t>‹#›</a:t>
            </a:fld>
            <a:endParaRPr lang="en-US"/>
          </a:p>
        </p:txBody>
      </p:sp>
    </p:spTree>
    <p:extLst>
      <p:ext uri="{BB962C8B-B14F-4D97-AF65-F5344CB8AC3E}">
        <p14:creationId xmlns:p14="http://schemas.microsoft.com/office/powerpoint/2010/main" val="396561055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040816-FB4E-4F72-AA95-5D8851852A8B}"/>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E4B0AEC8-C0F9-41CA-9B28-5258881AABC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10BB1C40-A00A-4966-B90F-58AC4BDA99A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3A49B57D-8324-45F1-8572-6A048BCB04F7}"/>
              </a:ext>
            </a:extLst>
          </p:cNvPr>
          <p:cNvSpPr>
            <a:spLocks noGrp="1"/>
          </p:cNvSpPr>
          <p:nvPr>
            <p:ph type="dt" sz="half" idx="10"/>
          </p:nvPr>
        </p:nvSpPr>
        <p:spPr/>
        <p:txBody>
          <a:bodyPr/>
          <a:lstStyle/>
          <a:p>
            <a:fld id="{CA928520-AF70-431A-8BD7-1AE8E263B1FD}" type="datetimeFigureOut">
              <a:rPr lang="en-IN" smtClean="0"/>
              <a:t>28-11-2021</a:t>
            </a:fld>
            <a:endParaRPr lang="en-IN"/>
          </a:p>
        </p:txBody>
      </p:sp>
      <p:sp>
        <p:nvSpPr>
          <p:cNvPr id="6" name="Footer Placeholder 5">
            <a:extLst>
              <a:ext uri="{FF2B5EF4-FFF2-40B4-BE49-F238E27FC236}">
                <a16:creationId xmlns:a16="http://schemas.microsoft.com/office/drawing/2014/main" id="{8CD7AC12-D4D1-4E3C-8762-1B7050E4E92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838207F-502C-41C1-97E1-D12CE48FC0B8}"/>
              </a:ext>
            </a:extLst>
          </p:cNvPr>
          <p:cNvSpPr>
            <a:spLocks noGrp="1"/>
          </p:cNvSpPr>
          <p:nvPr>
            <p:ph type="sldNum" sz="quarter" idx="12"/>
          </p:nvPr>
        </p:nvSpPr>
        <p:spPr/>
        <p:txBody>
          <a:bodyPr/>
          <a:lstStyle/>
          <a:p>
            <a:fld id="{BAE97F16-C3D5-4069-AD6F-7E2B45B82E96}" type="slidenum">
              <a:rPr lang="en-IN" smtClean="0"/>
              <a:t>‹#›</a:t>
            </a:fld>
            <a:endParaRPr lang="en-IN"/>
          </a:p>
        </p:txBody>
      </p:sp>
    </p:spTree>
    <p:extLst>
      <p:ext uri="{BB962C8B-B14F-4D97-AF65-F5344CB8AC3E}">
        <p14:creationId xmlns:p14="http://schemas.microsoft.com/office/powerpoint/2010/main" val="2159194845"/>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A2B17-C47D-4B34-A6BC-BD3B2140A1BC}"/>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FC793B9C-2164-4CEA-A17D-690E9B1EE94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CC6DA81-3213-456A-BDC0-A26BFA1FAEB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85DE1937-D689-4684-AC78-8A4A65A5F1B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4915BE-251E-4FC9-B8C0-236C72930DB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2C6F7D0E-7CB2-4E1C-BBE3-6743E57FF296}"/>
              </a:ext>
            </a:extLst>
          </p:cNvPr>
          <p:cNvSpPr>
            <a:spLocks noGrp="1"/>
          </p:cNvSpPr>
          <p:nvPr>
            <p:ph type="dt" sz="half" idx="10"/>
          </p:nvPr>
        </p:nvSpPr>
        <p:spPr/>
        <p:txBody>
          <a:bodyPr/>
          <a:lstStyle/>
          <a:p>
            <a:fld id="{CA928520-AF70-431A-8BD7-1AE8E263B1FD}" type="datetimeFigureOut">
              <a:rPr lang="en-IN" smtClean="0"/>
              <a:t>28-11-2021</a:t>
            </a:fld>
            <a:endParaRPr lang="en-IN"/>
          </a:p>
        </p:txBody>
      </p:sp>
      <p:sp>
        <p:nvSpPr>
          <p:cNvPr id="8" name="Footer Placeholder 7">
            <a:extLst>
              <a:ext uri="{FF2B5EF4-FFF2-40B4-BE49-F238E27FC236}">
                <a16:creationId xmlns:a16="http://schemas.microsoft.com/office/drawing/2014/main" id="{5A446A17-ACEE-4BA4-9090-EA11692EFAE5}"/>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6B416E62-3CE9-415E-854E-F0A36AD76556}"/>
              </a:ext>
            </a:extLst>
          </p:cNvPr>
          <p:cNvSpPr>
            <a:spLocks noGrp="1"/>
          </p:cNvSpPr>
          <p:nvPr>
            <p:ph type="sldNum" sz="quarter" idx="12"/>
          </p:nvPr>
        </p:nvSpPr>
        <p:spPr/>
        <p:txBody>
          <a:bodyPr/>
          <a:lstStyle/>
          <a:p>
            <a:fld id="{BAE97F16-C3D5-4069-AD6F-7E2B45B82E96}" type="slidenum">
              <a:rPr lang="en-IN" smtClean="0"/>
              <a:t>‹#›</a:t>
            </a:fld>
            <a:endParaRPr lang="en-IN"/>
          </a:p>
        </p:txBody>
      </p:sp>
    </p:spTree>
    <p:extLst>
      <p:ext uri="{BB962C8B-B14F-4D97-AF65-F5344CB8AC3E}">
        <p14:creationId xmlns:p14="http://schemas.microsoft.com/office/powerpoint/2010/main" val="2964105542"/>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3838DC-4612-47C9-8208-A99E09B75FA6}"/>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319BBF70-29BB-4870-8388-9BBB2F7A027F}"/>
              </a:ext>
            </a:extLst>
          </p:cNvPr>
          <p:cNvSpPr>
            <a:spLocks noGrp="1"/>
          </p:cNvSpPr>
          <p:nvPr>
            <p:ph type="dt" sz="half" idx="10"/>
          </p:nvPr>
        </p:nvSpPr>
        <p:spPr/>
        <p:txBody>
          <a:bodyPr/>
          <a:lstStyle/>
          <a:p>
            <a:fld id="{CA928520-AF70-431A-8BD7-1AE8E263B1FD}" type="datetimeFigureOut">
              <a:rPr lang="en-IN" smtClean="0"/>
              <a:t>28-11-2021</a:t>
            </a:fld>
            <a:endParaRPr lang="en-IN"/>
          </a:p>
        </p:txBody>
      </p:sp>
      <p:sp>
        <p:nvSpPr>
          <p:cNvPr id="4" name="Footer Placeholder 3">
            <a:extLst>
              <a:ext uri="{FF2B5EF4-FFF2-40B4-BE49-F238E27FC236}">
                <a16:creationId xmlns:a16="http://schemas.microsoft.com/office/drawing/2014/main" id="{7E857C0D-6A71-4556-B90F-A593676CD212}"/>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EBB6A30A-84FD-4364-AF3B-E4D850EAAF10}"/>
              </a:ext>
            </a:extLst>
          </p:cNvPr>
          <p:cNvSpPr>
            <a:spLocks noGrp="1"/>
          </p:cNvSpPr>
          <p:nvPr>
            <p:ph type="sldNum" sz="quarter" idx="12"/>
          </p:nvPr>
        </p:nvSpPr>
        <p:spPr/>
        <p:txBody>
          <a:bodyPr/>
          <a:lstStyle/>
          <a:p>
            <a:fld id="{BAE97F16-C3D5-4069-AD6F-7E2B45B82E96}" type="slidenum">
              <a:rPr lang="en-IN" smtClean="0"/>
              <a:t>‹#›</a:t>
            </a:fld>
            <a:endParaRPr lang="en-IN"/>
          </a:p>
        </p:txBody>
      </p:sp>
    </p:spTree>
    <p:extLst>
      <p:ext uri="{BB962C8B-B14F-4D97-AF65-F5344CB8AC3E}">
        <p14:creationId xmlns:p14="http://schemas.microsoft.com/office/powerpoint/2010/main" val="3947022595"/>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24E6730-2FCA-44F1-9A61-1DABAEC84F54}"/>
              </a:ext>
            </a:extLst>
          </p:cNvPr>
          <p:cNvSpPr>
            <a:spLocks noGrp="1"/>
          </p:cNvSpPr>
          <p:nvPr>
            <p:ph type="dt" sz="half" idx="10"/>
          </p:nvPr>
        </p:nvSpPr>
        <p:spPr/>
        <p:txBody>
          <a:bodyPr/>
          <a:lstStyle/>
          <a:p>
            <a:fld id="{CA928520-AF70-431A-8BD7-1AE8E263B1FD}" type="datetimeFigureOut">
              <a:rPr lang="en-IN" smtClean="0"/>
              <a:t>28-11-2021</a:t>
            </a:fld>
            <a:endParaRPr lang="en-IN"/>
          </a:p>
        </p:txBody>
      </p:sp>
      <p:sp>
        <p:nvSpPr>
          <p:cNvPr id="3" name="Footer Placeholder 2">
            <a:extLst>
              <a:ext uri="{FF2B5EF4-FFF2-40B4-BE49-F238E27FC236}">
                <a16:creationId xmlns:a16="http://schemas.microsoft.com/office/drawing/2014/main" id="{4A2FD8A8-91B2-4A72-AC54-2A32DE9A36D4}"/>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E8C3CF80-E05C-4835-8E13-507A0030D8E6}"/>
              </a:ext>
            </a:extLst>
          </p:cNvPr>
          <p:cNvSpPr>
            <a:spLocks noGrp="1"/>
          </p:cNvSpPr>
          <p:nvPr>
            <p:ph type="sldNum" sz="quarter" idx="12"/>
          </p:nvPr>
        </p:nvSpPr>
        <p:spPr/>
        <p:txBody>
          <a:bodyPr/>
          <a:lstStyle/>
          <a:p>
            <a:fld id="{BAE97F16-C3D5-4069-AD6F-7E2B45B82E96}" type="slidenum">
              <a:rPr lang="en-IN" smtClean="0"/>
              <a:t>‹#›</a:t>
            </a:fld>
            <a:endParaRPr lang="en-IN"/>
          </a:p>
        </p:txBody>
      </p:sp>
    </p:spTree>
    <p:extLst>
      <p:ext uri="{BB962C8B-B14F-4D97-AF65-F5344CB8AC3E}">
        <p14:creationId xmlns:p14="http://schemas.microsoft.com/office/powerpoint/2010/main" val="1712826525"/>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84B3DD-B29E-4D0B-A532-75A8962F1BD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EE7FE331-590A-4FE7-92DD-199B2E66E84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7A87F0EF-4128-4B08-A2E3-28D28FA9B88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394D369-2E86-4017-A023-CAD5186EA3B1}"/>
              </a:ext>
            </a:extLst>
          </p:cNvPr>
          <p:cNvSpPr>
            <a:spLocks noGrp="1"/>
          </p:cNvSpPr>
          <p:nvPr>
            <p:ph type="dt" sz="half" idx="10"/>
          </p:nvPr>
        </p:nvSpPr>
        <p:spPr/>
        <p:txBody>
          <a:bodyPr/>
          <a:lstStyle/>
          <a:p>
            <a:fld id="{CA928520-AF70-431A-8BD7-1AE8E263B1FD}" type="datetimeFigureOut">
              <a:rPr lang="en-IN" smtClean="0"/>
              <a:t>28-11-2021</a:t>
            </a:fld>
            <a:endParaRPr lang="en-IN"/>
          </a:p>
        </p:txBody>
      </p:sp>
      <p:sp>
        <p:nvSpPr>
          <p:cNvPr id="6" name="Footer Placeholder 5">
            <a:extLst>
              <a:ext uri="{FF2B5EF4-FFF2-40B4-BE49-F238E27FC236}">
                <a16:creationId xmlns:a16="http://schemas.microsoft.com/office/drawing/2014/main" id="{537BE4F5-83D3-4C26-ABA0-68930ACF8307}"/>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81B55B0-CA9C-41CE-AA23-234B69268E3C}"/>
              </a:ext>
            </a:extLst>
          </p:cNvPr>
          <p:cNvSpPr>
            <a:spLocks noGrp="1"/>
          </p:cNvSpPr>
          <p:nvPr>
            <p:ph type="sldNum" sz="quarter" idx="12"/>
          </p:nvPr>
        </p:nvSpPr>
        <p:spPr/>
        <p:txBody>
          <a:bodyPr/>
          <a:lstStyle/>
          <a:p>
            <a:fld id="{BAE97F16-C3D5-4069-AD6F-7E2B45B82E96}" type="slidenum">
              <a:rPr lang="en-IN" smtClean="0"/>
              <a:t>‹#›</a:t>
            </a:fld>
            <a:endParaRPr lang="en-IN"/>
          </a:p>
        </p:txBody>
      </p:sp>
    </p:spTree>
    <p:extLst>
      <p:ext uri="{BB962C8B-B14F-4D97-AF65-F5344CB8AC3E}">
        <p14:creationId xmlns:p14="http://schemas.microsoft.com/office/powerpoint/2010/main" val="3117314418"/>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EF22C-3704-430B-891D-3EB7E012262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266E50E3-48A0-47FC-86D1-0AF7AD25226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8D14D8FC-4EB7-46C1-9AE8-B443B056DB9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02A9D22-DB21-4526-9218-F1D1A75DBAD4}"/>
              </a:ext>
            </a:extLst>
          </p:cNvPr>
          <p:cNvSpPr>
            <a:spLocks noGrp="1"/>
          </p:cNvSpPr>
          <p:nvPr>
            <p:ph type="dt" sz="half" idx="10"/>
          </p:nvPr>
        </p:nvSpPr>
        <p:spPr/>
        <p:txBody>
          <a:bodyPr/>
          <a:lstStyle/>
          <a:p>
            <a:fld id="{CA928520-AF70-431A-8BD7-1AE8E263B1FD}" type="datetimeFigureOut">
              <a:rPr lang="en-IN" smtClean="0"/>
              <a:t>28-11-2021</a:t>
            </a:fld>
            <a:endParaRPr lang="en-IN"/>
          </a:p>
        </p:txBody>
      </p:sp>
      <p:sp>
        <p:nvSpPr>
          <p:cNvPr id="6" name="Footer Placeholder 5">
            <a:extLst>
              <a:ext uri="{FF2B5EF4-FFF2-40B4-BE49-F238E27FC236}">
                <a16:creationId xmlns:a16="http://schemas.microsoft.com/office/drawing/2014/main" id="{F9492D42-A3EB-4085-B10F-CB35DB0B592B}"/>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2A0959A-2646-44EA-B004-344A617A212A}"/>
              </a:ext>
            </a:extLst>
          </p:cNvPr>
          <p:cNvSpPr>
            <a:spLocks noGrp="1"/>
          </p:cNvSpPr>
          <p:nvPr>
            <p:ph type="sldNum" sz="quarter" idx="12"/>
          </p:nvPr>
        </p:nvSpPr>
        <p:spPr/>
        <p:txBody>
          <a:bodyPr/>
          <a:lstStyle/>
          <a:p>
            <a:fld id="{BAE97F16-C3D5-4069-AD6F-7E2B45B82E96}" type="slidenum">
              <a:rPr lang="en-IN" smtClean="0"/>
              <a:t>‹#›</a:t>
            </a:fld>
            <a:endParaRPr lang="en-IN"/>
          </a:p>
        </p:txBody>
      </p:sp>
    </p:spTree>
    <p:extLst>
      <p:ext uri="{BB962C8B-B14F-4D97-AF65-F5344CB8AC3E}">
        <p14:creationId xmlns:p14="http://schemas.microsoft.com/office/powerpoint/2010/main" val="2302077072"/>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8C3F67-C7B1-4C4C-8EB8-4EA6E1709303}"/>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D4703A35-58A0-44E4-8DA8-60926B1EE8F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F15C78D-1C3F-4327-9373-61E633CDB69C}"/>
              </a:ext>
            </a:extLst>
          </p:cNvPr>
          <p:cNvSpPr>
            <a:spLocks noGrp="1"/>
          </p:cNvSpPr>
          <p:nvPr>
            <p:ph type="dt" sz="half" idx="10"/>
          </p:nvPr>
        </p:nvSpPr>
        <p:spPr/>
        <p:txBody>
          <a:bodyPr/>
          <a:lstStyle/>
          <a:p>
            <a:fld id="{CA928520-AF70-431A-8BD7-1AE8E263B1FD}" type="datetimeFigureOut">
              <a:rPr lang="en-IN" smtClean="0"/>
              <a:t>28-11-2021</a:t>
            </a:fld>
            <a:endParaRPr lang="en-IN"/>
          </a:p>
        </p:txBody>
      </p:sp>
      <p:sp>
        <p:nvSpPr>
          <p:cNvPr id="5" name="Footer Placeholder 4">
            <a:extLst>
              <a:ext uri="{FF2B5EF4-FFF2-40B4-BE49-F238E27FC236}">
                <a16:creationId xmlns:a16="http://schemas.microsoft.com/office/drawing/2014/main" id="{DD3C488F-13AB-43D3-B600-21C12DBF21E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0603B7B-28C3-4FC7-8D82-67A97D921FDC}"/>
              </a:ext>
            </a:extLst>
          </p:cNvPr>
          <p:cNvSpPr>
            <a:spLocks noGrp="1"/>
          </p:cNvSpPr>
          <p:nvPr>
            <p:ph type="sldNum" sz="quarter" idx="12"/>
          </p:nvPr>
        </p:nvSpPr>
        <p:spPr/>
        <p:txBody>
          <a:bodyPr/>
          <a:lstStyle/>
          <a:p>
            <a:fld id="{BAE97F16-C3D5-4069-AD6F-7E2B45B82E96}" type="slidenum">
              <a:rPr lang="en-IN" smtClean="0"/>
              <a:t>‹#›</a:t>
            </a:fld>
            <a:endParaRPr lang="en-IN"/>
          </a:p>
        </p:txBody>
      </p:sp>
    </p:spTree>
    <p:extLst>
      <p:ext uri="{BB962C8B-B14F-4D97-AF65-F5344CB8AC3E}">
        <p14:creationId xmlns:p14="http://schemas.microsoft.com/office/powerpoint/2010/main" val="563896149"/>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E258DAB-F588-4EAF-BCE8-60DE4843C6B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F5770D9B-0DFC-4648-A3C5-322DE569E67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4366F4-143F-40DB-ADBD-846940AE0F2C}"/>
              </a:ext>
            </a:extLst>
          </p:cNvPr>
          <p:cNvSpPr>
            <a:spLocks noGrp="1"/>
          </p:cNvSpPr>
          <p:nvPr>
            <p:ph type="dt" sz="half" idx="10"/>
          </p:nvPr>
        </p:nvSpPr>
        <p:spPr/>
        <p:txBody>
          <a:bodyPr/>
          <a:lstStyle/>
          <a:p>
            <a:fld id="{CA928520-AF70-431A-8BD7-1AE8E263B1FD}" type="datetimeFigureOut">
              <a:rPr lang="en-IN" smtClean="0"/>
              <a:t>28-11-2021</a:t>
            </a:fld>
            <a:endParaRPr lang="en-IN"/>
          </a:p>
        </p:txBody>
      </p:sp>
      <p:sp>
        <p:nvSpPr>
          <p:cNvPr id="5" name="Footer Placeholder 4">
            <a:extLst>
              <a:ext uri="{FF2B5EF4-FFF2-40B4-BE49-F238E27FC236}">
                <a16:creationId xmlns:a16="http://schemas.microsoft.com/office/drawing/2014/main" id="{DEBB3C0A-1838-463E-B852-D10B46009AB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8BB8594-8EFA-4E06-8BA7-19399A768BE2}"/>
              </a:ext>
            </a:extLst>
          </p:cNvPr>
          <p:cNvSpPr>
            <a:spLocks noGrp="1"/>
          </p:cNvSpPr>
          <p:nvPr>
            <p:ph type="sldNum" sz="quarter" idx="12"/>
          </p:nvPr>
        </p:nvSpPr>
        <p:spPr/>
        <p:txBody>
          <a:bodyPr/>
          <a:lstStyle/>
          <a:p>
            <a:fld id="{BAE97F16-C3D5-4069-AD6F-7E2B45B82E96}" type="slidenum">
              <a:rPr lang="en-IN" smtClean="0"/>
              <a:t>‹#›</a:t>
            </a:fld>
            <a:endParaRPr lang="en-IN"/>
          </a:p>
        </p:txBody>
      </p:sp>
    </p:spTree>
    <p:extLst>
      <p:ext uri="{BB962C8B-B14F-4D97-AF65-F5344CB8AC3E}">
        <p14:creationId xmlns:p14="http://schemas.microsoft.com/office/powerpoint/2010/main" val="31479587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D305E2B-4024-4CBA-8200-868AC60322E5}" type="datetimeFigureOut">
              <a:rPr lang="en-US" smtClean="0"/>
              <a:t>11/28/2021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9CA35CB-5489-4414-97CC-4512E1B34F9A}" type="slidenum">
              <a:rPr lang="en-US" smtClean="0"/>
              <a:t>‹#›</a:t>
            </a:fld>
            <a:endParaRPr lang="en-US"/>
          </a:p>
        </p:txBody>
      </p:sp>
    </p:spTree>
    <p:extLst>
      <p:ext uri="{BB962C8B-B14F-4D97-AF65-F5344CB8AC3E}">
        <p14:creationId xmlns:p14="http://schemas.microsoft.com/office/powerpoint/2010/main" val="1936833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D305E2B-4024-4CBA-8200-868AC60322E5}" type="datetimeFigureOut">
              <a:rPr lang="en-US" smtClean="0"/>
              <a:t>11/28/2021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9CA35CB-5489-4414-97CC-4512E1B34F9A}" type="slidenum">
              <a:rPr lang="en-US" smtClean="0"/>
              <a:t>‹#›</a:t>
            </a:fld>
            <a:endParaRPr lang="en-US"/>
          </a:p>
        </p:txBody>
      </p:sp>
    </p:spTree>
    <p:extLst>
      <p:ext uri="{BB962C8B-B14F-4D97-AF65-F5344CB8AC3E}">
        <p14:creationId xmlns:p14="http://schemas.microsoft.com/office/powerpoint/2010/main" val="17118174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D305E2B-4024-4CBA-8200-868AC60322E5}" type="datetimeFigureOut">
              <a:rPr lang="en-US" smtClean="0"/>
              <a:t>11/28/2021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9CA35CB-5489-4414-97CC-4512E1B34F9A}" type="slidenum">
              <a:rPr lang="en-US" smtClean="0"/>
              <a:t>‹#›</a:t>
            </a:fld>
            <a:endParaRPr lang="en-US"/>
          </a:p>
        </p:txBody>
      </p:sp>
    </p:spTree>
    <p:extLst>
      <p:ext uri="{BB962C8B-B14F-4D97-AF65-F5344CB8AC3E}">
        <p14:creationId xmlns:p14="http://schemas.microsoft.com/office/powerpoint/2010/main" val="38460768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6" Type="http://schemas.openxmlformats.org/officeDocument/2006/relationships/image" Target="../media/image1.png"/><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oleObject" Target="../embeddings/oleObject1.bin"/><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vmlDrawing" Target="../drawings/vmlDrawing1.v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theme" Target="../theme/theme3.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2.xml"/><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theme" Target="../theme/theme4.xml"/><Relationship Id="rId2" Type="http://schemas.openxmlformats.org/officeDocument/2006/relationships/slideLayout" Target="../slideLayouts/slideLayout36.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0" Type="http://schemas.openxmlformats.org/officeDocument/2006/relationships/slideLayout" Target="../slideLayouts/slideLayout44.xml"/><Relationship Id="rId4" Type="http://schemas.openxmlformats.org/officeDocument/2006/relationships/slideLayout" Target="../slideLayouts/slideLayout38.xml"/><Relationship Id="rId9" Type="http://schemas.openxmlformats.org/officeDocument/2006/relationships/slideLayout" Target="../slideLayouts/slideLayout43.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3.xml"/><Relationship Id="rId13" Type="http://schemas.openxmlformats.org/officeDocument/2006/relationships/image" Target="../media/image3.jpeg"/><Relationship Id="rId3" Type="http://schemas.openxmlformats.org/officeDocument/2006/relationships/slideLayout" Target="../slideLayouts/slideLayout48.xml"/><Relationship Id="rId7" Type="http://schemas.openxmlformats.org/officeDocument/2006/relationships/slideLayout" Target="../slideLayouts/slideLayout52.xml"/><Relationship Id="rId12" Type="http://schemas.openxmlformats.org/officeDocument/2006/relationships/theme" Target="../theme/theme5.xml"/><Relationship Id="rId2" Type="http://schemas.openxmlformats.org/officeDocument/2006/relationships/slideLayout" Target="../slideLayouts/slideLayout47.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5" Type="http://schemas.openxmlformats.org/officeDocument/2006/relationships/slideLayout" Target="../slideLayouts/slideLayout50.xml"/><Relationship Id="rId10" Type="http://schemas.openxmlformats.org/officeDocument/2006/relationships/slideLayout" Target="../slideLayouts/slideLayout55.xml"/><Relationship Id="rId4" Type="http://schemas.openxmlformats.org/officeDocument/2006/relationships/slideLayout" Target="../slideLayouts/slideLayout49.xml"/><Relationship Id="rId9" Type="http://schemas.openxmlformats.org/officeDocument/2006/relationships/slideLayout" Target="../slideLayouts/slideLayout54.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4.xml"/><Relationship Id="rId3" Type="http://schemas.openxmlformats.org/officeDocument/2006/relationships/slideLayout" Target="../slideLayouts/slideLayout59.xml"/><Relationship Id="rId7" Type="http://schemas.openxmlformats.org/officeDocument/2006/relationships/slideLayout" Target="../slideLayouts/slideLayout63.xml"/><Relationship Id="rId12" Type="http://schemas.openxmlformats.org/officeDocument/2006/relationships/theme" Target="../theme/theme6.xml"/><Relationship Id="rId2" Type="http://schemas.openxmlformats.org/officeDocument/2006/relationships/slideLayout" Target="../slideLayouts/slideLayout58.xml"/><Relationship Id="rId1" Type="http://schemas.openxmlformats.org/officeDocument/2006/relationships/slideLayout" Target="../slideLayouts/slideLayout57.xml"/><Relationship Id="rId6" Type="http://schemas.openxmlformats.org/officeDocument/2006/relationships/slideLayout" Target="../slideLayouts/slideLayout62.xml"/><Relationship Id="rId11" Type="http://schemas.openxmlformats.org/officeDocument/2006/relationships/slideLayout" Target="../slideLayouts/slideLayout67.xml"/><Relationship Id="rId5" Type="http://schemas.openxmlformats.org/officeDocument/2006/relationships/slideLayout" Target="../slideLayouts/slideLayout61.xml"/><Relationship Id="rId10" Type="http://schemas.openxmlformats.org/officeDocument/2006/relationships/slideLayout" Target="../slideLayouts/slideLayout66.xml"/><Relationship Id="rId4" Type="http://schemas.openxmlformats.org/officeDocument/2006/relationships/slideLayout" Target="../slideLayouts/slideLayout60.xml"/><Relationship Id="rId9" Type="http://schemas.openxmlformats.org/officeDocument/2006/relationships/slideLayout" Target="../slideLayouts/slideLayout6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D305E2B-4024-4CBA-8200-868AC60322E5}" type="datetimeFigureOut">
              <a:rPr lang="en-US" smtClean="0"/>
              <a:t>11/28/2021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9CA35CB-5489-4414-97CC-4512E1B34F9A}" type="slidenum">
              <a:rPr lang="en-US" smtClean="0"/>
              <a:t>‹#›</a:t>
            </a:fld>
            <a:endParaRPr lang="en-US"/>
          </a:p>
        </p:txBody>
      </p:sp>
    </p:spTree>
    <p:extLst>
      <p:ext uri="{BB962C8B-B14F-4D97-AF65-F5344CB8AC3E}">
        <p14:creationId xmlns:p14="http://schemas.microsoft.com/office/powerpoint/2010/main" val="12575230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89453" name="Rectangle 13">
            <a:extLst>
              <a:ext uri="{FF2B5EF4-FFF2-40B4-BE49-F238E27FC236}">
                <a16:creationId xmlns:a16="http://schemas.microsoft.com/office/drawing/2014/main" id="{18E12A2E-7922-4B5A-875C-B61838048BF1}"/>
              </a:ext>
            </a:extLst>
          </p:cNvPr>
          <p:cNvSpPr>
            <a:spLocks noGrp="1" noRot="1" noChangeArrowheads="1"/>
          </p:cNvSpPr>
          <p:nvPr>
            <p:ph type="title"/>
          </p:nvPr>
        </p:nvSpPr>
        <p:spPr bwMode="auto">
          <a:xfrm>
            <a:off x="711200" y="274638"/>
            <a:ext cx="10871200" cy="1143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89455" name="Rectangle 15">
            <a:extLst>
              <a:ext uri="{FF2B5EF4-FFF2-40B4-BE49-F238E27FC236}">
                <a16:creationId xmlns:a16="http://schemas.microsoft.com/office/drawing/2014/main" id="{F632EF43-D183-4337-A330-058AB4BBE0FB}"/>
              </a:ext>
            </a:extLst>
          </p:cNvPr>
          <p:cNvSpPr>
            <a:spLocks noGrp="1" noChangeArrowheads="1"/>
          </p:cNvSpPr>
          <p:nvPr>
            <p:ph type="body" idx="1"/>
          </p:nvPr>
        </p:nvSpPr>
        <p:spPr bwMode="auto">
          <a:xfrm>
            <a:off x="609600" y="1600201"/>
            <a:ext cx="109728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graphicFrame>
        <p:nvGraphicFramePr>
          <p:cNvPr id="1028" name="Object 18">
            <a:extLst>
              <a:ext uri="{FF2B5EF4-FFF2-40B4-BE49-F238E27FC236}">
                <a16:creationId xmlns:a16="http://schemas.microsoft.com/office/drawing/2014/main" id="{21C4BA8F-E5C4-4905-85AF-877373711D8C}"/>
              </a:ext>
            </a:extLst>
          </p:cNvPr>
          <p:cNvGraphicFramePr>
            <a:graphicFrameLocks noChangeAspect="1"/>
          </p:cNvGraphicFramePr>
          <p:nvPr userDrawn="1"/>
        </p:nvGraphicFramePr>
        <p:xfrm>
          <a:off x="0" y="0"/>
          <a:ext cx="527051" cy="6851650"/>
        </p:xfrm>
        <a:graphic>
          <a:graphicData uri="http://schemas.openxmlformats.org/presentationml/2006/ole">
            <mc:AlternateContent xmlns:mc="http://schemas.openxmlformats.org/markup-compatibility/2006">
              <mc:Choice xmlns:v="urn:schemas-microsoft-com:vml" Requires="v">
                <p:oleObj spid="_x0000_s1036" name="Image" r:id="rId15" imgW="1396825" imgH="7619048" progId="Photoshop.Image.6">
                  <p:embed/>
                </p:oleObj>
              </mc:Choice>
              <mc:Fallback>
                <p:oleObj name="Image" r:id="rId15" imgW="1396825" imgH="7619048" progId="Photoshop.Image.6">
                  <p:embed/>
                  <p:pic>
                    <p:nvPicPr>
                      <p:cNvPr id="1028" name="Object 18">
                        <a:extLst>
                          <a:ext uri="{FF2B5EF4-FFF2-40B4-BE49-F238E27FC236}">
                            <a16:creationId xmlns:a16="http://schemas.microsoft.com/office/drawing/2014/main" id="{21C4BA8F-E5C4-4905-85AF-877373711D8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0" y="0"/>
                        <a:ext cx="527051" cy="6851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2986263043"/>
      </p:ext>
    </p:extLst>
  </p:cSld>
  <p:clrMap bg1="dk2" tx1="lt1" bg2="dk1"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ctr" rtl="0" eaLnBrk="0" fontAlgn="base" hangingPunct="0">
        <a:spcBef>
          <a:spcPct val="0"/>
        </a:spcBef>
        <a:spcAft>
          <a:spcPct val="0"/>
        </a:spcAft>
        <a:defRPr sz="4400" b="1">
          <a:solidFill>
            <a:srgbClr val="CC3300"/>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4400" b="1">
          <a:solidFill>
            <a:srgbClr val="CC3300"/>
          </a:solidFill>
          <a:effectLst>
            <a:outerShdw blurRad="38100" dist="38100" dir="2700000" algn="tl">
              <a:srgbClr val="C0C0C0"/>
            </a:outerShdw>
          </a:effectLst>
          <a:latin typeface="Times New Roman" pitchFamily="18" charset="0"/>
        </a:defRPr>
      </a:lvl2pPr>
      <a:lvl3pPr algn="ctr" rtl="0" eaLnBrk="0" fontAlgn="base" hangingPunct="0">
        <a:spcBef>
          <a:spcPct val="0"/>
        </a:spcBef>
        <a:spcAft>
          <a:spcPct val="0"/>
        </a:spcAft>
        <a:defRPr sz="4400" b="1">
          <a:solidFill>
            <a:srgbClr val="CC3300"/>
          </a:solidFill>
          <a:effectLst>
            <a:outerShdw blurRad="38100" dist="38100" dir="2700000" algn="tl">
              <a:srgbClr val="C0C0C0"/>
            </a:outerShdw>
          </a:effectLst>
          <a:latin typeface="Times New Roman" pitchFamily="18" charset="0"/>
        </a:defRPr>
      </a:lvl3pPr>
      <a:lvl4pPr algn="ctr" rtl="0" eaLnBrk="0" fontAlgn="base" hangingPunct="0">
        <a:spcBef>
          <a:spcPct val="0"/>
        </a:spcBef>
        <a:spcAft>
          <a:spcPct val="0"/>
        </a:spcAft>
        <a:defRPr sz="4400" b="1">
          <a:solidFill>
            <a:srgbClr val="CC3300"/>
          </a:solidFill>
          <a:effectLst>
            <a:outerShdw blurRad="38100" dist="38100" dir="2700000" algn="tl">
              <a:srgbClr val="C0C0C0"/>
            </a:outerShdw>
          </a:effectLst>
          <a:latin typeface="Times New Roman" pitchFamily="18" charset="0"/>
        </a:defRPr>
      </a:lvl4pPr>
      <a:lvl5pPr algn="ctr" rtl="0" eaLnBrk="0" fontAlgn="base" hangingPunct="0">
        <a:spcBef>
          <a:spcPct val="0"/>
        </a:spcBef>
        <a:spcAft>
          <a:spcPct val="0"/>
        </a:spcAft>
        <a:defRPr sz="4400" b="1">
          <a:solidFill>
            <a:srgbClr val="CC3300"/>
          </a:solidFill>
          <a:effectLst>
            <a:outerShdw blurRad="38100" dist="38100" dir="2700000" algn="tl">
              <a:srgbClr val="C0C0C0"/>
            </a:outerShdw>
          </a:effectLst>
          <a:latin typeface="Times New Roman" pitchFamily="18" charset="0"/>
        </a:defRPr>
      </a:lvl5pPr>
      <a:lvl6pPr marL="457200" algn="ctr" rtl="0" fontAlgn="base">
        <a:spcBef>
          <a:spcPct val="0"/>
        </a:spcBef>
        <a:spcAft>
          <a:spcPct val="0"/>
        </a:spcAft>
        <a:defRPr sz="4400" b="1">
          <a:solidFill>
            <a:srgbClr val="CC3300"/>
          </a:solidFill>
          <a:effectLst>
            <a:outerShdw blurRad="38100" dist="38100" dir="2700000" algn="tl">
              <a:srgbClr val="C0C0C0"/>
            </a:outerShdw>
          </a:effectLst>
          <a:latin typeface="Times New Roman" pitchFamily="18" charset="0"/>
        </a:defRPr>
      </a:lvl6pPr>
      <a:lvl7pPr marL="914400" algn="ctr" rtl="0" fontAlgn="base">
        <a:spcBef>
          <a:spcPct val="0"/>
        </a:spcBef>
        <a:spcAft>
          <a:spcPct val="0"/>
        </a:spcAft>
        <a:defRPr sz="4400" b="1">
          <a:solidFill>
            <a:srgbClr val="CC3300"/>
          </a:solidFill>
          <a:effectLst>
            <a:outerShdw blurRad="38100" dist="38100" dir="2700000" algn="tl">
              <a:srgbClr val="C0C0C0"/>
            </a:outerShdw>
          </a:effectLst>
          <a:latin typeface="Times New Roman" pitchFamily="18" charset="0"/>
        </a:defRPr>
      </a:lvl7pPr>
      <a:lvl8pPr marL="1371600" algn="ctr" rtl="0" fontAlgn="base">
        <a:spcBef>
          <a:spcPct val="0"/>
        </a:spcBef>
        <a:spcAft>
          <a:spcPct val="0"/>
        </a:spcAft>
        <a:defRPr sz="4400" b="1">
          <a:solidFill>
            <a:srgbClr val="CC3300"/>
          </a:solidFill>
          <a:effectLst>
            <a:outerShdw blurRad="38100" dist="38100" dir="2700000" algn="tl">
              <a:srgbClr val="C0C0C0"/>
            </a:outerShdw>
          </a:effectLst>
          <a:latin typeface="Times New Roman" pitchFamily="18" charset="0"/>
        </a:defRPr>
      </a:lvl8pPr>
      <a:lvl9pPr marL="1828800" algn="ctr" rtl="0" fontAlgn="base">
        <a:spcBef>
          <a:spcPct val="0"/>
        </a:spcBef>
        <a:spcAft>
          <a:spcPct val="0"/>
        </a:spcAft>
        <a:defRPr sz="4400" b="1">
          <a:solidFill>
            <a:srgbClr val="CC3300"/>
          </a:solidFill>
          <a:effectLst>
            <a:outerShdw blurRad="38100" dist="38100" dir="2700000" algn="tl">
              <a:srgbClr val="C0C0C0"/>
            </a:outerShdw>
          </a:effectLst>
          <a:latin typeface="Times New Roman" pitchFamily="18" charset="0"/>
        </a:defRPr>
      </a:lvl9pPr>
    </p:titleStyle>
    <p:bodyStyle>
      <a:lvl1pPr marL="342900" indent="-342900" algn="l" rtl="0" eaLnBrk="0" fontAlgn="base" hangingPunct="0">
        <a:spcBef>
          <a:spcPct val="20000"/>
        </a:spcBef>
        <a:spcAft>
          <a:spcPct val="0"/>
        </a:spcAft>
        <a:buClr>
          <a:srgbClr val="669900"/>
        </a:buClr>
        <a:buSzPct val="70000"/>
        <a:buFont typeface="Wingdings" panose="05000000000000000000" pitchFamily="2" charset="2"/>
        <a:buChar char="n"/>
        <a:defRPr sz="3200">
          <a:solidFill>
            <a:schemeClr val="bg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70000"/>
        <a:buFont typeface="Wingdings" panose="05000000000000000000" pitchFamily="2" charset="2"/>
        <a:buChar char="n"/>
        <a:defRPr sz="2800">
          <a:solidFill>
            <a:schemeClr val="bg2"/>
          </a:solidFill>
          <a:effectLst>
            <a:outerShdw blurRad="38100" dist="38100" dir="2700000" algn="tl">
              <a:srgbClr val="C0C0C0"/>
            </a:outerShdw>
          </a:effectLst>
          <a:latin typeface="+mn-lt"/>
        </a:defRPr>
      </a:lvl2pPr>
      <a:lvl3pPr marL="1143000" indent="-228600" algn="l" rtl="0" eaLnBrk="0" fontAlgn="base" hangingPunct="0">
        <a:spcBef>
          <a:spcPct val="20000"/>
        </a:spcBef>
        <a:spcAft>
          <a:spcPct val="0"/>
        </a:spcAft>
        <a:buClr>
          <a:schemeClr val="hlink"/>
        </a:buClr>
        <a:buSzPct val="70000"/>
        <a:buFont typeface="Wingdings" panose="05000000000000000000" pitchFamily="2" charset="2"/>
        <a:buChar char="n"/>
        <a:defRPr sz="2400">
          <a:solidFill>
            <a:schemeClr val="bg2"/>
          </a:solidFill>
          <a:effectLst>
            <a:outerShdw blurRad="38100" dist="38100" dir="2700000" algn="tl">
              <a:srgbClr val="C0C0C0"/>
            </a:outerShdw>
          </a:effectLst>
          <a:latin typeface="+mn-lt"/>
        </a:defRPr>
      </a:lvl3pPr>
      <a:lvl4pPr marL="1600200" indent="-228600" algn="l" rtl="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bg2"/>
          </a:solidFill>
          <a:effectLst>
            <a:outerShdw blurRad="38100" dist="38100" dir="2700000" algn="tl">
              <a:srgbClr val="C0C0C0"/>
            </a:outerShdw>
          </a:effectLst>
          <a:latin typeface="+mn-lt"/>
        </a:defRPr>
      </a:lvl4pPr>
      <a:lvl5pPr marL="2057400" indent="-228600" algn="l" rtl="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bg2"/>
          </a:solidFill>
          <a:effectLst>
            <a:outerShdw blurRad="38100" dist="38100" dir="2700000" algn="tl">
              <a:srgbClr val="C0C0C0"/>
            </a:outerShdw>
          </a:effectLst>
          <a:latin typeface="+mn-lt"/>
        </a:defRPr>
      </a:lvl5pPr>
      <a:lvl6pPr marL="2514600" indent="-228600" algn="l" rtl="0" fontAlgn="base">
        <a:spcBef>
          <a:spcPct val="20000"/>
        </a:spcBef>
        <a:spcAft>
          <a:spcPct val="0"/>
        </a:spcAft>
        <a:buClr>
          <a:schemeClr val="hlink"/>
        </a:buClr>
        <a:buSzPct val="70000"/>
        <a:buFont typeface="Wingdings" pitchFamily="2" charset="2"/>
        <a:buChar char="n"/>
        <a:defRPr sz="2000">
          <a:solidFill>
            <a:schemeClr val="bg2"/>
          </a:solidFill>
          <a:effectLst>
            <a:outerShdw blurRad="38100" dist="38100" dir="2700000" algn="tl">
              <a:srgbClr val="C0C0C0"/>
            </a:outerShdw>
          </a:effectLst>
          <a:latin typeface="+mn-lt"/>
        </a:defRPr>
      </a:lvl6pPr>
      <a:lvl7pPr marL="2971800" indent="-228600" algn="l" rtl="0" fontAlgn="base">
        <a:spcBef>
          <a:spcPct val="20000"/>
        </a:spcBef>
        <a:spcAft>
          <a:spcPct val="0"/>
        </a:spcAft>
        <a:buClr>
          <a:schemeClr val="hlink"/>
        </a:buClr>
        <a:buSzPct val="70000"/>
        <a:buFont typeface="Wingdings" pitchFamily="2" charset="2"/>
        <a:buChar char="n"/>
        <a:defRPr sz="2000">
          <a:solidFill>
            <a:schemeClr val="bg2"/>
          </a:solidFill>
          <a:effectLst>
            <a:outerShdw blurRad="38100" dist="38100" dir="2700000" algn="tl">
              <a:srgbClr val="C0C0C0"/>
            </a:outerShdw>
          </a:effectLst>
          <a:latin typeface="+mn-lt"/>
        </a:defRPr>
      </a:lvl7pPr>
      <a:lvl8pPr marL="3429000" indent="-228600" algn="l" rtl="0" fontAlgn="base">
        <a:spcBef>
          <a:spcPct val="20000"/>
        </a:spcBef>
        <a:spcAft>
          <a:spcPct val="0"/>
        </a:spcAft>
        <a:buClr>
          <a:schemeClr val="hlink"/>
        </a:buClr>
        <a:buSzPct val="70000"/>
        <a:buFont typeface="Wingdings" pitchFamily="2" charset="2"/>
        <a:buChar char="n"/>
        <a:defRPr sz="2000">
          <a:solidFill>
            <a:schemeClr val="bg2"/>
          </a:solidFill>
          <a:effectLst>
            <a:outerShdw blurRad="38100" dist="38100" dir="2700000" algn="tl">
              <a:srgbClr val="C0C0C0"/>
            </a:outerShdw>
          </a:effectLst>
          <a:latin typeface="+mn-lt"/>
        </a:defRPr>
      </a:lvl8pPr>
      <a:lvl9pPr marL="3886200" indent="-228600" algn="l" rtl="0" fontAlgn="base">
        <a:spcBef>
          <a:spcPct val="20000"/>
        </a:spcBef>
        <a:spcAft>
          <a:spcPct val="0"/>
        </a:spcAft>
        <a:buClr>
          <a:schemeClr val="hlink"/>
        </a:buClr>
        <a:buSzPct val="70000"/>
        <a:buFont typeface="Wingdings" pitchFamily="2" charset="2"/>
        <a:buChar char="n"/>
        <a:defRPr sz="2000">
          <a:solidFill>
            <a:schemeClr val="bg2"/>
          </a:solidFill>
          <a:effectLst>
            <a:outerShdw blurRad="38100" dist="38100" dir="2700000" algn="tl">
              <a:srgbClr val="C0C0C0"/>
            </a:outerShdw>
          </a:effectLst>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13082760-6B93-4323-AF8B-D58C890ED2D3}"/>
              </a:ext>
            </a:extLst>
          </p:cNvPr>
          <p:cNvSpPr/>
          <p:nvPr/>
        </p:nvSpPr>
        <p:spPr>
          <a:xfrm>
            <a:off x="0" y="366714"/>
            <a:ext cx="12192000" cy="84137"/>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fontAlgn="auto" hangingPunct="1">
              <a:spcBef>
                <a:spcPts val="0"/>
              </a:spcBef>
              <a:spcAft>
                <a:spcPts val="0"/>
              </a:spcAft>
              <a:defRPr/>
            </a:pPr>
            <a:endParaRPr lang="en-US" sz="1800"/>
          </a:p>
        </p:txBody>
      </p:sp>
      <p:sp>
        <p:nvSpPr>
          <p:cNvPr id="29" name="Rectangle 28">
            <a:extLst>
              <a:ext uri="{FF2B5EF4-FFF2-40B4-BE49-F238E27FC236}">
                <a16:creationId xmlns:a16="http://schemas.microsoft.com/office/drawing/2014/main" id="{82D94183-7D22-40A1-86A3-939DC6B616A0}"/>
              </a:ext>
            </a:extLst>
          </p:cNvPr>
          <p:cNvSpPr/>
          <p:nvPr/>
        </p:nvSpPr>
        <p:spPr>
          <a:xfrm>
            <a:off x="0" y="0"/>
            <a:ext cx="12192000" cy="311150"/>
          </a:xfrm>
          <a:prstGeom prst="rect">
            <a:avLst/>
          </a:prstGeom>
          <a:solidFill>
            <a:schemeClr val="tx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fontAlgn="auto" hangingPunct="1">
              <a:spcBef>
                <a:spcPts val="0"/>
              </a:spcBef>
              <a:spcAft>
                <a:spcPts val="0"/>
              </a:spcAft>
              <a:defRPr/>
            </a:pPr>
            <a:endParaRPr lang="en-US" sz="1800"/>
          </a:p>
        </p:txBody>
      </p:sp>
      <p:sp>
        <p:nvSpPr>
          <p:cNvPr id="30" name="Rectangle 29">
            <a:extLst>
              <a:ext uri="{FF2B5EF4-FFF2-40B4-BE49-F238E27FC236}">
                <a16:creationId xmlns:a16="http://schemas.microsoft.com/office/drawing/2014/main" id="{775BFB72-AEF0-4282-9136-4027444AC070}"/>
              </a:ext>
            </a:extLst>
          </p:cNvPr>
          <p:cNvSpPr/>
          <p:nvPr/>
        </p:nvSpPr>
        <p:spPr>
          <a:xfrm>
            <a:off x="0" y="307976"/>
            <a:ext cx="12192000" cy="92075"/>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fontAlgn="auto" hangingPunct="1">
              <a:spcBef>
                <a:spcPts val="0"/>
              </a:spcBef>
              <a:spcAft>
                <a:spcPts val="0"/>
              </a:spcAft>
              <a:defRPr/>
            </a:pPr>
            <a:endParaRPr lang="en-US" sz="1800"/>
          </a:p>
        </p:txBody>
      </p:sp>
      <p:sp>
        <p:nvSpPr>
          <p:cNvPr id="31" name="Rectangle 30">
            <a:extLst>
              <a:ext uri="{FF2B5EF4-FFF2-40B4-BE49-F238E27FC236}">
                <a16:creationId xmlns:a16="http://schemas.microsoft.com/office/drawing/2014/main" id="{CF492E0F-D56F-45D9-8F98-90E6B5EF655E}"/>
              </a:ext>
            </a:extLst>
          </p:cNvPr>
          <p:cNvSpPr/>
          <p:nvPr/>
        </p:nvSpPr>
        <p:spPr>
          <a:xfrm flipV="1">
            <a:off x="7213600" y="360364"/>
            <a:ext cx="4978400" cy="90487"/>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fontAlgn="auto" hangingPunct="1">
              <a:spcBef>
                <a:spcPts val="0"/>
              </a:spcBef>
              <a:spcAft>
                <a:spcPts val="0"/>
              </a:spcAft>
              <a:defRPr/>
            </a:pPr>
            <a:endParaRPr lang="en-US" sz="1800"/>
          </a:p>
        </p:txBody>
      </p:sp>
      <p:sp>
        <p:nvSpPr>
          <p:cNvPr id="32" name="Rectangle 31">
            <a:extLst>
              <a:ext uri="{FF2B5EF4-FFF2-40B4-BE49-F238E27FC236}">
                <a16:creationId xmlns:a16="http://schemas.microsoft.com/office/drawing/2014/main" id="{DFF3FD48-3FF1-4EF3-871C-2358BDD25011}"/>
              </a:ext>
            </a:extLst>
          </p:cNvPr>
          <p:cNvSpPr/>
          <p:nvPr/>
        </p:nvSpPr>
        <p:spPr>
          <a:xfrm flipV="1">
            <a:off x="7213600" y="439739"/>
            <a:ext cx="4978400" cy="180975"/>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fontAlgn="auto" hangingPunct="1">
              <a:spcBef>
                <a:spcPts val="0"/>
              </a:spcBef>
              <a:spcAft>
                <a:spcPts val="0"/>
              </a:spcAft>
              <a:defRPr/>
            </a:pPr>
            <a:endParaRPr lang="en-US" sz="1800"/>
          </a:p>
        </p:txBody>
      </p:sp>
      <p:sp useBgFill="1">
        <p:nvSpPr>
          <p:cNvPr id="33" name="Rounded Rectangle 32">
            <a:extLst>
              <a:ext uri="{FF2B5EF4-FFF2-40B4-BE49-F238E27FC236}">
                <a16:creationId xmlns:a16="http://schemas.microsoft.com/office/drawing/2014/main" id="{2784CBBD-2D63-4584-A003-7A1C7B9F2265}"/>
              </a:ext>
            </a:extLst>
          </p:cNvPr>
          <p:cNvSpPr/>
          <p:nvPr/>
        </p:nvSpPr>
        <p:spPr bwMode="white">
          <a:xfrm>
            <a:off x="7209367" y="496889"/>
            <a:ext cx="4085167" cy="28575"/>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fontAlgn="auto" hangingPunct="1">
              <a:spcBef>
                <a:spcPts val="0"/>
              </a:spcBef>
              <a:spcAft>
                <a:spcPts val="0"/>
              </a:spcAft>
              <a:defRPr/>
            </a:pPr>
            <a:endParaRPr lang="en-US" sz="1800"/>
          </a:p>
        </p:txBody>
      </p:sp>
      <p:sp useBgFill="1">
        <p:nvSpPr>
          <p:cNvPr id="34" name="Rounded Rectangle 33">
            <a:extLst>
              <a:ext uri="{FF2B5EF4-FFF2-40B4-BE49-F238E27FC236}">
                <a16:creationId xmlns:a16="http://schemas.microsoft.com/office/drawing/2014/main" id="{1CD251E2-33F5-434B-88D1-421F0333508A}"/>
              </a:ext>
            </a:extLst>
          </p:cNvPr>
          <p:cNvSpPr/>
          <p:nvPr/>
        </p:nvSpPr>
        <p:spPr bwMode="white">
          <a:xfrm>
            <a:off x="9831917" y="588963"/>
            <a:ext cx="2133600" cy="36512"/>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fontAlgn="auto" hangingPunct="1">
              <a:spcBef>
                <a:spcPts val="0"/>
              </a:spcBef>
              <a:spcAft>
                <a:spcPts val="0"/>
              </a:spcAft>
              <a:defRPr/>
            </a:pPr>
            <a:endParaRPr lang="en-US" sz="1800"/>
          </a:p>
        </p:txBody>
      </p:sp>
      <p:sp>
        <p:nvSpPr>
          <p:cNvPr id="35" name="Rectangle 34">
            <a:extLst>
              <a:ext uri="{FF2B5EF4-FFF2-40B4-BE49-F238E27FC236}">
                <a16:creationId xmlns:a16="http://schemas.microsoft.com/office/drawing/2014/main" id="{B61CEC39-59E1-455E-9601-22E4625B7CF1}"/>
              </a:ext>
            </a:extLst>
          </p:cNvPr>
          <p:cNvSpPr/>
          <p:nvPr/>
        </p:nvSpPr>
        <p:spPr bwMode="invGray">
          <a:xfrm>
            <a:off x="12113684" y="-1588"/>
            <a:ext cx="76200" cy="620713"/>
          </a:xfrm>
          <a:prstGeom prst="rect">
            <a:avLst/>
          </a:prstGeom>
          <a:solidFill>
            <a:srgbClr val="FFFFFF">
              <a:alpha val="65098"/>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fontAlgn="auto" hangingPunct="1">
              <a:spcBef>
                <a:spcPts val="0"/>
              </a:spcBef>
              <a:spcAft>
                <a:spcPts val="0"/>
              </a:spcAft>
              <a:defRPr/>
            </a:pPr>
            <a:endParaRPr lang="en-US" sz="1800" dirty="0"/>
          </a:p>
        </p:txBody>
      </p:sp>
      <p:sp>
        <p:nvSpPr>
          <p:cNvPr id="36" name="Rectangle 35">
            <a:extLst>
              <a:ext uri="{FF2B5EF4-FFF2-40B4-BE49-F238E27FC236}">
                <a16:creationId xmlns:a16="http://schemas.microsoft.com/office/drawing/2014/main" id="{0FF34FF3-CA5B-4677-B808-331DA2BCBAAE}"/>
              </a:ext>
            </a:extLst>
          </p:cNvPr>
          <p:cNvSpPr/>
          <p:nvPr/>
        </p:nvSpPr>
        <p:spPr bwMode="invGray">
          <a:xfrm>
            <a:off x="12058651" y="-1588"/>
            <a:ext cx="38100" cy="620713"/>
          </a:xfrm>
          <a:prstGeom prst="rect">
            <a:avLst/>
          </a:prstGeom>
          <a:solidFill>
            <a:srgbClr val="FFFFFF">
              <a:alpha val="65098"/>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fontAlgn="auto" hangingPunct="1">
              <a:spcBef>
                <a:spcPts val="0"/>
              </a:spcBef>
              <a:spcAft>
                <a:spcPts val="0"/>
              </a:spcAft>
              <a:defRPr/>
            </a:pPr>
            <a:endParaRPr lang="en-US" sz="1800" dirty="0"/>
          </a:p>
        </p:txBody>
      </p:sp>
      <p:sp>
        <p:nvSpPr>
          <p:cNvPr id="37" name="Rectangle 36">
            <a:extLst>
              <a:ext uri="{FF2B5EF4-FFF2-40B4-BE49-F238E27FC236}">
                <a16:creationId xmlns:a16="http://schemas.microsoft.com/office/drawing/2014/main" id="{5E3B3480-902A-4F3F-A7F6-CDBD630660FB}"/>
              </a:ext>
            </a:extLst>
          </p:cNvPr>
          <p:cNvSpPr/>
          <p:nvPr/>
        </p:nvSpPr>
        <p:spPr bwMode="invGray">
          <a:xfrm>
            <a:off x="12033251" y="-1588"/>
            <a:ext cx="12700" cy="620713"/>
          </a:xfrm>
          <a:prstGeom prst="rect">
            <a:avLst/>
          </a:prstGeom>
          <a:solidFill>
            <a:srgbClr val="FFFFFF">
              <a:alpha val="6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fontAlgn="auto" hangingPunct="1">
              <a:spcBef>
                <a:spcPts val="0"/>
              </a:spcBef>
              <a:spcAft>
                <a:spcPts val="0"/>
              </a:spcAft>
              <a:defRPr/>
            </a:pPr>
            <a:endParaRPr lang="en-US" sz="1800"/>
          </a:p>
        </p:txBody>
      </p:sp>
      <p:sp>
        <p:nvSpPr>
          <p:cNvPr id="38" name="Rectangle 37">
            <a:extLst>
              <a:ext uri="{FF2B5EF4-FFF2-40B4-BE49-F238E27FC236}">
                <a16:creationId xmlns:a16="http://schemas.microsoft.com/office/drawing/2014/main" id="{4080917D-C2A6-41BE-83E7-D3B96FC56483}"/>
              </a:ext>
            </a:extLst>
          </p:cNvPr>
          <p:cNvSpPr/>
          <p:nvPr/>
        </p:nvSpPr>
        <p:spPr bwMode="invGray">
          <a:xfrm>
            <a:off x="11967633" y="-1588"/>
            <a:ext cx="35984" cy="620713"/>
          </a:xfrm>
          <a:prstGeom prst="rect">
            <a:avLst/>
          </a:prstGeom>
          <a:solidFill>
            <a:srgbClr val="FFFFFF">
              <a:alpha val="4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fontAlgn="auto" hangingPunct="1">
              <a:spcBef>
                <a:spcPts val="0"/>
              </a:spcBef>
              <a:spcAft>
                <a:spcPts val="0"/>
              </a:spcAft>
              <a:defRPr/>
            </a:pPr>
            <a:endParaRPr lang="en-US" sz="1800"/>
          </a:p>
        </p:txBody>
      </p:sp>
      <p:sp>
        <p:nvSpPr>
          <p:cNvPr id="39" name="Rectangle 38">
            <a:extLst>
              <a:ext uri="{FF2B5EF4-FFF2-40B4-BE49-F238E27FC236}">
                <a16:creationId xmlns:a16="http://schemas.microsoft.com/office/drawing/2014/main" id="{419B2D9F-6410-43B1-960F-1EC833C52114}"/>
              </a:ext>
            </a:extLst>
          </p:cNvPr>
          <p:cNvSpPr/>
          <p:nvPr/>
        </p:nvSpPr>
        <p:spPr bwMode="invGray">
          <a:xfrm>
            <a:off x="11887201" y="0"/>
            <a:ext cx="74084" cy="585788"/>
          </a:xfrm>
          <a:prstGeom prst="rect">
            <a:avLst/>
          </a:prstGeom>
          <a:solidFill>
            <a:srgbClr val="FFFFFF">
              <a:alpha val="2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fontAlgn="auto" hangingPunct="1">
              <a:spcBef>
                <a:spcPts val="0"/>
              </a:spcBef>
              <a:spcAft>
                <a:spcPts val="0"/>
              </a:spcAft>
              <a:defRPr/>
            </a:pPr>
            <a:endParaRPr lang="en-US" sz="1800"/>
          </a:p>
        </p:txBody>
      </p:sp>
      <p:sp>
        <p:nvSpPr>
          <p:cNvPr id="40" name="Rectangle 39">
            <a:extLst>
              <a:ext uri="{FF2B5EF4-FFF2-40B4-BE49-F238E27FC236}">
                <a16:creationId xmlns:a16="http://schemas.microsoft.com/office/drawing/2014/main" id="{7326015D-FC55-4906-8E71-6AD0441536D9}"/>
              </a:ext>
            </a:extLst>
          </p:cNvPr>
          <p:cNvSpPr/>
          <p:nvPr/>
        </p:nvSpPr>
        <p:spPr bwMode="invGray">
          <a:xfrm>
            <a:off x="11832167" y="0"/>
            <a:ext cx="10584" cy="585788"/>
          </a:xfrm>
          <a:prstGeom prst="rect">
            <a:avLst/>
          </a:prstGeom>
          <a:solidFill>
            <a:srgbClr val="FFFFFF">
              <a:alpha val="30196"/>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fontAlgn="auto" hangingPunct="1">
              <a:spcBef>
                <a:spcPts val="0"/>
              </a:spcBef>
              <a:spcAft>
                <a:spcPts val="0"/>
              </a:spcAft>
              <a:defRPr/>
            </a:pPr>
            <a:endParaRPr lang="en-US" sz="1800" dirty="0"/>
          </a:p>
        </p:txBody>
      </p:sp>
      <p:sp>
        <p:nvSpPr>
          <p:cNvPr id="1039" name="Title Placeholder 21">
            <a:extLst>
              <a:ext uri="{FF2B5EF4-FFF2-40B4-BE49-F238E27FC236}">
                <a16:creationId xmlns:a16="http://schemas.microsoft.com/office/drawing/2014/main" id="{4D404D89-DD4D-4749-AC8F-4AC1073C4959}"/>
              </a:ext>
            </a:extLst>
          </p:cNvPr>
          <p:cNvSpPr>
            <a:spLocks noGrp="1"/>
          </p:cNvSpPr>
          <p:nvPr>
            <p:ph type="title"/>
          </p:nvPr>
        </p:nvSpPr>
        <p:spPr bwMode="auto">
          <a:xfrm>
            <a:off x="609600" y="1143000"/>
            <a:ext cx="109728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40" name="Text Placeholder 12">
            <a:extLst>
              <a:ext uri="{FF2B5EF4-FFF2-40B4-BE49-F238E27FC236}">
                <a16:creationId xmlns:a16="http://schemas.microsoft.com/office/drawing/2014/main" id="{B72B6D92-C2E0-469C-89F9-DAFE6E0958F3}"/>
              </a:ext>
            </a:extLst>
          </p:cNvPr>
          <p:cNvSpPr>
            <a:spLocks noGrp="1"/>
          </p:cNvSpPr>
          <p:nvPr>
            <p:ph type="body" idx="1"/>
          </p:nvPr>
        </p:nvSpPr>
        <p:spPr bwMode="auto">
          <a:xfrm>
            <a:off x="609600" y="2249488"/>
            <a:ext cx="10972800" cy="432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4" name="Date Placeholder 13">
            <a:extLst>
              <a:ext uri="{FF2B5EF4-FFF2-40B4-BE49-F238E27FC236}">
                <a16:creationId xmlns:a16="http://schemas.microsoft.com/office/drawing/2014/main" id="{C4A81852-095F-4195-A1A9-A40EF1E5A754}"/>
              </a:ext>
            </a:extLst>
          </p:cNvPr>
          <p:cNvSpPr>
            <a:spLocks noGrp="1"/>
          </p:cNvSpPr>
          <p:nvPr>
            <p:ph type="dt" sz="half" idx="2"/>
          </p:nvPr>
        </p:nvSpPr>
        <p:spPr>
          <a:xfrm>
            <a:off x="8782051" y="612775"/>
            <a:ext cx="1276349" cy="457200"/>
          </a:xfrm>
          <a:prstGeom prst="rect">
            <a:avLst/>
          </a:prstGeom>
        </p:spPr>
        <p:txBody>
          <a:bodyPr vert="horz"/>
          <a:lstStyle>
            <a:lvl1pPr algn="l" eaLnBrk="1" fontAlgn="auto" latinLnBrk="0" hangingPunct="1">
              <a:spcBef>
                <a:spcPts val="0"/>
              </a:spcBef>
              <a:spcAft>
                <a:spcPts val="0"/>
              </a:spcAft>
              <a:defRPr kumimoji="0" sz="800">
                <a:solidFill>
                  <a:schemeClr val="accent2"/>
                </a:solidFill>
                <a:latin typeface="+mn-lt"/>
                <a:cs typeface="+mn-cs"/>
              </a:defRPr>
            </a:lvl1pPr>
          </a:lstStyle>
          <a:p>
            <a:pPr>
              <a:defRPr/>
            </a:pPr>
            <a:fld id="{902EC214-FCEF-4465-8255-F06D5AADA44D}" type="datetime1">
              <a:rPr lang="en-US"/>
              <a:pPr>
                <a:defRPr/>
              </a:pPr>
              <a:t>11/28/2021</a:t>
            </a:fld>
            <a:endParaRPr lang="en-US"/>
          </a:p>
        </p:txBody>
      </p:sp>
      <p:sp>
        <p:nvSpPr>
          <p:cNvPr id="3" name="Footer Placeholder 2">
            <a:extLst>
              <a:ext uri="{FF2B5EF4-FFF2-40B4-BE49-F238E27FC236}">
                <a16:creationId xmlns:a16="http://schemas.microsoft.com/office/drawing/2014/main" id="{D456483D-42D1-474E-9FD9-B2D65DD5167D}"/>
              </a:ext>
            </a:extLst>
          </p:cNvPr>
          <p:cNvSpPr>
            <a:spLocks noGrp="1"/>
          </p:cNvSpPr>
          <p:nvPr>
            <p:ph type="ftr" sz="quarter" idx="3"/>
          </p:nvPr>
        </p:nvSpPr>
        <p:spPr>
          <a:xfrm>
            <a:off x="7010401" y="612775"/>
            <a:ext cx="1767417" cy="457200"/>
          </a:xfrm>
          <a:prstGeom prst="rect">
            <a:avLst/>
          </a:prstGeom>
        </p:spPr>
        <p:txBody>
          <a:bodyPr vert="horz"/>
          <a:lstStyle>
            <a:lvl1pPr algn="r" eaLnBrk="1" fontAlgn="auto" latinLnBrk="0" hangingPunct="1">
              <a:spcBef>
                <a:spcPts val="0"/>
              </a:spcBef>
              <a:spcAft>
                <a:spcPts val="0"/>
              </a:spcAft>
              <a:defRPr kumimoji="0" sz="800">
                <a:solidFill>
                  <a:schemeClr val="accent2"/>
                </a:solidFill>
                <a:latin typeface="+mn-lt"/>
                <a:cs typeface="+mn-cs"/>
              </a:defRPr>
            </a:lvl1pPr>
          </a:lstStyle>
          <a:p>
            <a:pPr>
              <a:defRPr/>
            </a:pPr>
            <a:endParaRPr lang="en-US"/>
          </a:p>
        </p:txBody>
      </p:sp>
      <p:sp>
        <p:nvSpPr>
          <p:cNvPr id="23" name="Slide Number Placeholder 22">
            <a:extLst>
              <a:ext uri="{FF2B5EF4-FFF2-40B4-BE49-F238E27FC236}">
                <a16:creationId xmlns:a16="http://schemas.microsoft.com/office/drawing/2014/main" id="{A5974CE1-843D-4110-A57E-F9F5A932948E}"/>
              </a:ext>
            </a:extLst>
          </p:cNvPr>
          <p:cNvSpPr>
            <a:spLocks noGrp="1"/>
          </p:cNvSpPr>
          <p:nvPr>
            <p:ph type="sldNum" sz="quarter" idx="4"/>
          </p:nvPr>
        </p:nvSpPr>
        <p:spPr>
          <a:xfrm>
            <a:off x="10898717" y="1588"/>
            <a:ext cx="1016000" cy="366712"/>
          </a:xfrm>
          <a:prstGeom prst="rect">
            <a:avLst/>
          </a:prstGeom>
        </p:spPr>
        <p:txBody>
          <a:bodyPr vert="horz" wrap="square" lIns="91440" tIns="45720" rIns="91440" bIns="45720" numCol="1" anchor="b" anchorCtr="0" compatLnSpc="1">
            <a:prstTxWarp prst="textNoShape">
              <a:avLst/>
            </a:prstTxWarp>
          </a:bodyPr>
          <a:lstStyle>
            <a:lvl1pPr algn="r" eaLnBrk="1" hangingPunct="1">
              <a:defRPr>
                <a:solidFill>
                  <a:srgbClr val="FFFFFF"/>
                </a:solidFill>
                <a:latin typeface="Georgia" panose="02040502050405020303" pitchFamily="18" charset="0"/>
              </a:defRPr>
            </a:lvl1pPr>
          </a:lstStyle>
          <a:p>
            <a:pPr>
              <a:defRPr/>
            </a:pPr>
            <a:fld id="{935BFAC0-51F6-471E-9D94-0BF5ED8682C6}" type="slidenum">
              <a:rPr lang="en-US" altLang="en-US"/>
              <a:pPr>
                <a:defRPr/>
              </a:pPr>
              <a:t>‹#›</a:t>
            </a:fld>
            <a:endParaRPr lang="en-US" altLang="en-US"/>
          </a:p>
        </p:txBody>
      </p:sp>
    </p:spTree>
    <p:extLst>
      <p:ext uri="{BB962C8B-B14F-4D97-AF65-F5344CB8AC3E}">
        <p14:creationId xmlns:p14="http://schemas.microsoft.com/office/powerpoint/2010/main" val="1183623321"/>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Lst>
  <p:hf sldNum="0" hdr="0" dt="0"/>
  <p:txStyles>
    <p:titleStyle>
      <a:lvl1pPr algn="l" rtl="0" eaLnBrk="0" fontAlgn="base" hangingPunct="0">
        <a:spcBef>
          <a:spcPct val="0"/>
        </a:spcBef>
        <a:spcAft>
          <a:spcPct val="0"/>
        </a:spcAft>
        <a:defRPr sz="4000" kern="12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Trebuchet MS" pitchFamily="34" charset="0"/>
        </a:defRPr>
      </a:lvl2pPr>
      <a:lvl3pPr algn="l" rtl="0" eaLnBrk="0" fontAlgn="base" hangingPunct="0">
        <a:spcBef>
          <a:spcPct val="0"/>
        </a:spcBef>
        <a:spcAft>
          <a:spcPct val="0"/>
        </a:spcAft>
        <a:defRPr sz="4000">
          <a:solidFill>
            <a:schemeClr val="tx2"/>
          </a:solidFill>
          <a:latin typeface="Trebuchet MS" pitchFamily="34" charset="0"/>
        </a:defRPr>
      </a:lvl3pPr>
      <a:lvl4pPr algn="l" rtl="0" eaLnBrk="0" fontAlgn="base" hangingPunct="0">
        <a:spcBef>
          <a:spcPct val="0"/>
        </a:spcBef>
        <a:spcAft>
          <a:spcPct val="0"/>
        </a:spcAft>
        <a:defRPr sz="4000">
          <a:solidFill>
            <a:schemeClr val="tx2"/>
          </a:solidFill>
          <a:latin typeface="Trebuchet MS" pitchFamily="34" charset="0"/>
        </a:defRPr>
      </a:lvl4pPr>
      <a:lvl5pPr algn="l" rtl="0" eaLnBrk="0" fontAlgn="base" hangingPunct="0">
        <a:spcBef>
          <a:spcPct val="0"/>
        </a:spcBef>
        <a:spcAft>
          <a:spcPct val="0"/>
        </a:spcAft>
        <a:defRPr sz="4000">
          <a:solidFill>
            <a:schemeClr val="tx2"/>
          </a:solidFill>
          <a:latin typeface="Trebuchet MS" pitchFamily="34" charset="0"/>
        </a:defRPr>
      </a:lvl5pPr>
      <a:lvl6pPr marL="457200" algn="l" rtl="0" fontAlgn="base">
        <a:spcBef>
          <a:spcPct val="0"/>
        </a:spcBef>
        <a:spcAft>
          <a:spcPct val="0"/>
        </a:spcAft>
        <a:defRPr sz="4000">
          <a:solidFill>
            <a:schemeClr val="tx2"/>
          </a:solidFill>
          <a:latin typeface="Trebuchet MS" pitchFamily="34" charset="0"/>
        </a:defRPr>
      </a:lvl6pPr>
      <a:lvl7pPr marL="914400" algn="l" rtl="0" fontAlgn="base">
        <a:spcBef>
          <a:spcPct val="0"/>
        </a:spcBef>
        <a:spcAft>
          <a:spcPct val="0"/>
        </a:spcAft>
        <a:defRPr sz="4000">
          <a:solidFill>
            <a:schemeClr val="tx2"/>
          </a:solidFill>
          <a:latin typeface="Trebuchet MS" pitchFamily="34" charset="0"/>
        </a:defRPr>
      </a:lvl7pPr>
      <a:lvl8pPr marL="1371600" algn="l" rtl="0" fontAlgn="base">
        <a:spcBef>
          <a:spcPct val="0"/>
        </a:spcBef>
        <a:spcAft>
          <a:spcPct val="0"/>
        </a:spcAft>
        <a:defRPr sz="4000">
          <a:solidFill>
            <a:schemeClr val="tx2"/>
          </a:solidFill>
          <a:latin typeface="Trebuchet MS" pitchFamily="34" charset="0"/>
        </a:defRPr>
      </a:lvl8pPr>
      <a:lvl9pPr marL="1828800" algn="l" rtl="0" fontAlgn="base">
        <a:spcBef>
          <a:spcPct val="0"/>
        </a:spcBef>
        <a:spcAft>
          <a:spcPct val="0"/>
        </a:spcAft>
        <a:defRPr sz="4000">
          <a:solidFill>
            <a:schemeClr val="tx2"/>
          </a:solidFill>
          <a:latin typeface="Trebuchet MS" pitchFamily="34" charset="0"/>
        </a:defRPr>
      </a:lvl9pPr>
    </p:titleStyle>
    <p:bodyStyle>
      <a:lvl1pPr marL="365125" indent="-255588" algn="l" rtl="0" eaLnBrk="0" fontAlgn="base" hangingPunct="0">
        <a:spcBef>
          <a:spcPts val="300"/>
        </a:spcBef>
        <a:spcAft>
          <a:spcPct val="0"/>
        </a:spcAft>
        <a:buClr>
          <a:srgbClr val="A04DA3"/>
        </a:buClr>
        <a:buFont typeface="Georgia" panose="02040502050405020303" pitchFamily="18" charset="0"/>
        <a:buChar char="•"/>
        <a:defRPr sz="2800" kern="1200">
          <a:solidFill>
            <a:schemeClr val="tx1"/>
          </a:solidFill>
          <a:latin typeface="+mn-lt"/>
          <a:ea typeface="+mn-ea"/>
          <a:cs typeface="+mn-cs"/>
        </a:defRPr>
      </a:lvl1pPr>
      <a:lvl2pPr marL="657225" indent="-246063" algn="l" rtl="0" eaLnBrk="0" fontAlgn="base" hangingPunct="0">
        <a:spcBef>
          <a:spcPts val="300"/>
        </a:spcBef>
        <a:spcAft>
          <a:spcPct val="0"/>
        </a:spcAft>
        <a:buClr>
          <a:schemeClr val="accent2"/>
        </a:buClr>
        <a:buFont typeface="Georgia" panose="02040502050405020303" pitchFamily="18" charset="0"/>
        <a:buChar char="▫"/>
        <a:defRPr sz="2600" kern="1200">
          <a:solidFill>
            <a:schemeClr val="accent2"/>
          </a:solidFill>
          <a:latin typeface="+mn-lt"/>
          <a:ea typeface="+mn-ea"/>
          <a:cs typeface="+mn-cs"/>
        </a:defRPr>
      </a:lvl2pPr>
      <a:lvl3pPr marL="922338" indent="-219075" algn="l" rtl="0" eaLnBrk="0" fontAlgn="base" hangingPunct="0">
        <a:spcBef>
          <a:spcPts val="300"/>
        </a:spcBef>
        <a:spcAft>
          <a:spcPct val="0"/>
        </a:spcAft>
        <a:buClr>
          <a:schemeClr val="accent1"/>
        </a:buClr>
        <a:buFont typeface="Wingdings 2" panose="05020102010507070707" pitchFamily="18" charset="2"/>
        <a:buChar char=""/>
        <a:defRPr sz="2400" kern="1200">
          <a:solidFill>
            <a:schemeClr val="accent1"/>
          </a:solidFill>
          <a:latin typeface="+mn-lt"/>
          <a:ea typeface="+mn-ea"/>
          <a:cs typeface="+mn-cs"/>
        </a:defRPr>
      </a:lvl3pPr>
      <a:lvl4pPr marL="1179513" indent="-200025" algn="l" rtl="0" eaLnBrk="0" fontAlgn="base" hangingPunct="0">
        <a:spcBef>
          <a:spcPts val="300"/>
        </a:spcBef>
        <a:spcAft>
          <a:spcPct val="0"/>
        </a:spcAft>
        <a:buClr>
          <a:schemeClr val="accent1"/>
        </a:buClr>
        <a:buFont typeface="Wingdings 2" panose="05020102010507070707" pitchFamily="18" charset="2"/>
        <a:buChar char=""/>
        <a:defRPr sz="2200" kern="1200">
          <a:solidFill>
            <a:schemeClr val="accent1"/>
          </a:solidFill>
          <a:latin typeface="+mn-lt"/>
          <a:ea typeface="+mn-ea"/>
          <a:cs typeface="+mn-cs"/>
        </a:defRPr>
      </a:lvl4pPr>
      <a:lvl5pPr marL="1389063" indent="-182563" algn="l" rtl="0" eaLnBrk="0" fontAlgn="base" hangingPunct="0">
        <a:spcBef>
          <a:spcPts val="300"/>
        </a:spcBef>
        <a:spcAft>
          <a:spcPct val="0"/>
        </a:spcAft>
        <a:buClr>
          <a:srgbClr val="A04DA3"/>
        </a:buClr>
        <a:buFont typeface="Georgia" panose="02040502050405020303" pitchFamily="18" charset="0"/>
        <a:buChar char="▫"/>
        <a:defRPr sz="2000" kern="1200">
          <a:solidFill>
            <a:srgbClr val="A04DA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3A2DE2C-A7D6-4F40-AE26-151CFF9DFD9B}" type="datetimeFigureOut">
              <a:rPr lang="en-US" smtClean="0"/>
              <a:pPr/>
              <a:t>11/28/2021</a:t>
            </a:fld>
            <a:endParaRPr lang="en-IN"/>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9D24CFB-12F0-40D8-B14C-519A1E17587B}" type="slidenum">
              <a:rPr lang="en-IN" smtClean="0"/>
              <a:pPr/>
              <a:t>‹#›</a:t>
            </a:fld>
            <a:endParaRPr lang="en-IN"/>
          </a:p>
        </p:txBody>
      </p:sp>
    </p:spTree>
    <p:extLst>
      <p:ext uri="{BB962C8B-B14F-4D97-AF65-F5344CB8AC3E}">
        <p14:creationId xmlns:p14="http://schemas.microsoft.com/office/powerpoint/2010/main" val="358349018"/>
      </p:ext>
    </p:extLst>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Freeform 12"/>
          <p:cNvSpPr>
            <a:spLocks/>
          </p:cNvSpPr>
          <p:nvPr/>
        </p:nvSpPr>
        <p:spPr bwMode="auto">
          <a:xfrm>
            <a:off x="954617" y="5002214"/>
            <a:ext cx="5069416" cy="1443037"/>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329" y="347"/>
                </a:moveTo>
                <a:lnTo>
                  <a:pt x="7156" y="682"/>
                </a:lnTo>
                <a:lnTo>
                  <a:pt x="5229" y="682"/>
                </a:lnTo>
                <a:lnTo>
                  <a:pt x="-328" y="345"/>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a:lstStyle/>
          <a:p>
            <a:pPr>
              <a:defRPr/>
            </a:pPr>
            <a:endParaRPr lang="en-US" sz="1800"/>
          </a:p>
        </p:txBody>
      </p:sp>
      <p:sp>
        <p:nvSpPr>
          <p:cNvPr id="12" name="Freeform 11"/>
          <p:cNvSpPr>
            <a:spLocks/>
          </p:cNvSpPr>
          <p:nvPr/>
        </p:nvSpPr>
        <p:spPr bwMode="auto">
          <a:xfrm>
            <a:off x="-71966" y="5784850"/>
            <a:ext cx="5069417"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817" y="97"/>
                </a:moveTo>
                <a:lnTo>
                  <a:pt x="6408" y="682"/>
                </a:lnTo>
                <a:lnTo>
                  <a:pt x="5232" y="685"/>
                </a:lnTo>
                <a:lnTo>
                  <a:pt x="829" y="101"/>
                </a:lnTo>
              </a:path>
            </a:pathLst>
          </a:custGeom>
          <a:solidFill>
            <a:srgbClr val="000000">
              <a:alpha val="100000"/>
            </a:srgbClr>
          </a:solidFill>
          <a:ln w="9525" cap="flat" cmpd="sng" algn="ctr">
            <a:noFill/>
            <a:prstDash val="solid"/>
            <a:round/>
            <a:headEnd type="none" w="med" len="med"/>
            <a:tailEnd type="none" w="med" len="med"/>
          </a:ln>
          <a:effectLst/>
        </p:spPr>
        <p:txBody>
          <a:bodyPr/>
          <a:lstStyle/>
          <a:p>
            <a:pPr>
              <a:defRPr/>
            </a:pPr>
            <a:endParaRPr lang="en-US" sz="1800"/>
          </a:p>
        </p:txBody>
      </p:sp>
      <p:sp>
        <p:nvSpPr>
          <p:cNvPr id="14" name="Right Triangle 13"/>
          <p:cNvSpPr>
            <a:spLocks/>
          </p:cNvSpPr>
          <p:nvPr/>
        </p:nvSpPr>
        <p:spPr bwMode="auto">
          <a:xfrm>
            <a:off x="-8056" y="5791253"/>
            <a:ext cx="4536419" cy="1080868"/>
          </a:xfrm>
          <a:prstGeom prst="rtTriangle">
            <a:avLst/>
          </a:prstGeom>
          <a:blipFill>
            <a:blip r:embed="rId13"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sz="1800"/>
          </a:p>
        </p:txBody>
      </p:sp>
      <p:cxnSp>
        <p:nvCxnSpPr>
          <p:cNvPr id="15" name="Straight Connector 14"/>
          <p:cNvCxnSpPr/>
          <p:nvPr/>
        </p:nvCxnSpPr>
        <p:spPr>
          <a:xfrm>
            <a:off x="-12316" y="5787739"/>
            <a:ext cx="454067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9" name="Title Placeholder 8"/>
          <p:cNvSpPr>
            <a:spLocks noGrp="1"/>
          </p:cNvSpPr>
          <p:nvPr>
            <p:ph type="title"/>
          </p:nvPr>
        </p:nvSpPr>
        <p:spPr>
          <a:xfrm>
            <a:off x="609600" y="274638"/>
            <a:ext cx="10972800" cy="1143000"/>
          </a:xfrm>
          <a:prstGeom prst="rect">
            <a:avLst/>
          </a:prstGeom>
        </p:spPr>
        <p:txBody>
          <a:bodyPr vert="horz" anchor="ctr">
            <a:normAutofit/>
            <a:scene3d>
              <a:camera prst="orthographicFront"/>
              <a:lightRig rig="soft" dir="t"/>
            </a:scene3d>
            <a:sp3d prstMaterial="softEdge">
              <a:bevelT w="25400" h="25400"/>
            </a:sp3d>
          </a:bodyPr>
          <a:lstStyle/>
          <a:p>
            <a:r>
              <a:rPr lang="en-US"/>
              <a:t>Click to edit Master title style</a:t>
            </a:r>
          </a:p>
        </p:txBody>
      </p:sp>
      <p:sp>
        <p:nvSpPr>
          <p:cNvPr id="3081" name="Text Placeholder 29"/>
          <p:cNvSpPr>
            <a:spLocks noGrp="1"/>
          </p:cNvSpPr>
          <p:nvPr>
            <p:ph type="body" idx="1"/>
          </p:nvPr>
        </p:nvSpPr>
        <p:spPr bwMode="auto">
          <a:xfrm>
            <a:off x="609600" y="1481138"/>
            <a:ext cx="10972800" cy="45259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Date Placeholder 9"/>
          <p:cNvSpPr>
            <a:spLocks noGrp="1"/>
          </p:cNvSpPr>
          <p:nvPr>
            <p:ph type="dt" sz="half" idx="2"/>
          </p:nvPr>
        </p:nvSpPr>
        <p:spPr>
          <a:xfrm>
            <a:off x="8970433" y="6408739"/>
            <a:ext cx="2559051" cy="365125"/>
          </a:xfrm>
          <a:prstGeom prst="rect">
            <a:avLst/>
          </a:prstGeom>
        </p:spPr>
        <p:txBody>
          <a:bodyPr vert="horz" anchor="b"/>
          <a:lstStyle>
            <a:lvl1pPr algn="l" eaLnBrk="1" latinLnBrk="0" hangingPunct="1">
              <a:defRPr kumimoji="0" sz="1000">
                <a:solidFill>
                  <a:schemeClr val="tx1"/>
                </a:solidFill>
              </a:defRPr>
            </a:lvl1pPr>
            <a:extLst/>
          </a:lstStyle>
          <a:p>
            <a:pPr>
              <a:defRPr/>
            </a:pPr>
            <a:endParaRPr lang="en-US"/>
          </a:p>
        </p:txBody>
      </p:sp>
      <p:sp>
        <p:nvSpPr>
          <p:cNvPr id="22" name="Footer Placeholder 21"/>
          <p:cNvSpPr>
            <a:spLocks noGrp="1"/>
          </p:cNvSpPr>
          <p:nvPr>
            <p:ph type="ftr" sz="quarter" idx="3"/>
          </p:nvPr>
        </p:nvSpPr>
        <p:spPr>
          <a:xfrm>
            <a:off x="5839884" y="6408739"/>
            <a:ext cx="3134783" cy="365125"/>
          </a:xfrm>
          <a:prstGeom prst="rect">
            <a:avLst/>
          </a:prstGeom>
        </p:spPr>
        <p:txBody>
          <a:bodyPr vert="horz" anchor="b"/>
          <a:lstStyle>
            <a:lvl1pPr algn="r" eaLnBrk="1" latinLnBrk="0" hangingPunct="1">
              <a:defRPr kumimoji="0" sz="1000">
                <a:solidFill>
                  <a:schemeClr val="tx1"/>
                </a:solidFill>
              </a:defRPr>
            </a:lvl1pPr>
            <a:extLst/>
          </a:lstStyle>
          <a:p>
            <a:pPr>
              <a:defRPr/>
            </a:pPr>
            <a:endParaRPr lang="en-US"/>
          </a:p>
        </p:txBody>
      </p:sp>
      <p:sp>
        <p:nvSpPr>
          <p:cNvPr id="18" name="Slide Number Placeholder 17"/>
          <p:cNvSpPr>
            <a:spLocks noGrp="1"/>
          </p:cNvSpPr>
          <p:nvPr>
            <p:ph type="sldNum" sz="quarter" idx="4"/>
          </p:nvPr>
        </p:nvSpPr>
        <p:spPr>
          <a:xfrm>
            <a:off x="11529484" y="6408739"/>
            <a:ext cx="488949" cy="365125"/>
          </a:xfrm>
          <a:prstGeom prst="rect">
            <a:avLst/>
          </a:prstGeom>
        </p:spPr>
        <p:txBody>
          <a:bodyPr vert="horz" anchor="b"/>
          <a:lstStyle>
            <a:lvl1pPr algn="r" eaLnBrk="1" latinLnBrk="0" hangingPunct="1">
              <a:defRPr kumimoji="0" sz="1000" b="0">
                <a:solidFill>
                  <a:schemeClr val="tx1"/>
                </a:solidFill>
              </a:defRPr>
            </a:lvl1pPr>
            <a:extLst/>
          </a:lstStyle>
          <a:p>
            <a:pPr>
              <a:defRPr/>
            </a:pPr>
            <a:fld id="{07C6B966-97A4-49BA-A4FC-2F0447D5A5DF}" type="slidenum">
              <a:rPr lang="en-US"/>
              <a:pPr>
                <a:defRPr/>
              </a:pPr>
              <a:t>‹#›</a:t>
            </a:fld>
            <a:endParaRPr lang="en-US"/>
          </a:p>
        </p:txBody>
      </p:sp>
    </p:spTree>
    <p:extLst>
      <p:ext uri="{BB962C8B-B14F-4D97-AF65-F5344CB8AC3E}">
        <p14:creationId xmlns:p14="http://schemas.microsoft.com/office/powerpoint/2010/main" val="1842730415"/>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Lst>
  <p:txStyles>
    <p:titleStyle>
      <a:lvl1pPr algn="l" rtl="0" eaLnBrk="0" fontAlgn="base" hangingPunct="0">
        <a:spcBef>
          <a:spcPct val="0"/>
        </a:spcBef>
        <a:spcAft>
          <a:spcPct val="0"/>
        </a:spcAft>
        <a:defRPr sz="4100" b="1" kern="1200">
          <a:solidFill>
            <a:schemeClr val="tx2"/>
          </a:solidFill>
          <a:effectLst>
            <a:outerShdw blurRad="31750" dist="25400" dir="5400000" algn="tl" rotWithShape="0">
              <a:srgbClr val="000000">
                <a:alpha val="25000"/>
              </a:srgbClr>
            </a:outerShdw>
          </a:effectLst>
          <a:latin typeface="+mj-lt"/>
          <a:ea typeface="+mj-ea"/>
          <a:cs typeface="+mj-cs"/>
        </a:defRPr>
      </a:lvl1pPr>
      <a:lvl2pPr algn="l" rtl="0" eaLnBrk="0" fontAlgn="base" hangingPunct="0">
        <a:spcBef>
          <a:spcPct val="0"/>
        </a:spcBef>
        <a:spcAft>
          <a:spcPct val="0"/>
        </a:spcAft>
        <a:defRPr sz="4100" b="1">
          <a:solidFill>
            <a:schemeClr val="tx2"/>
          </a:solidFill>
          <a:latin typeface="Lucida Sans Unicode" pitchFamily="34" charset="0"/>
        </a:defRPr>
      </a:lvl2pPr>
      <a:lvl3pPr algn="l" rtl="0" eaLnBrk="0" fontAlgn="base" hangingPunct="0">
        <a:spcBef>
          <a:spcPct val="0"/>
        </a:spcBef>
        <a:spcAft>
          <a:spcPct val="0"/>
        </a:spcAft>
        <a:defRPr sz="4100" b="1">
          <a:solidFill>
            <a:schemeClr val="tx2"/>
          </a:solidFill>
          <a:latin typeface="Lucida Sans Unicode" pitchFamily="34" charset="0"/>
        </a:defRPr>
      </a:lvl3pPr>
      <a:lvl4pPr algn="l" rtl="0" eaLnBrk="0" fontAlgn="base" hangingPunct="0">
        <a:spcBef>
          <a:spcPct val="0"/>
        </a:spcBef>
        <a:spcAft>
          <a:spcPct val="0"/>
        </a:spcAft>
        <a:defRPr sz="4100" b="1">
          <a:solidFill>
            <a:schemeClr val="tx2"/>
          </a:solidFill>
          <a:latin typeface="Lucida Sans Unicode" pitchFamily="34" charset="0"/>
        </a:defRPr>
      </a:lvl4pPr>
      <a:lvl5pPr algn="l" rtl="0" eaLnBrk="0" fontAlgn="base" hangingPunct="0">
        <a:spcBef>
          <a:spcPct val="0"/>
        </a:spcBef>
        <a:spcAft>
          <a:spcPct val="0"/>
        </a:spcAft>
        <a:defRPr sz="4100" b="1">
          <a:solidFill>
            <a:schemeClr val="tx2"/>
          </a:solidFill>
          <a:latin typeface="Lucida Sans Unicode" pitchFamily="34" charset="0"/>
        </a:defRPr>
      </a:lvl5pPr>
      <a:lvl6pPr marL="457200" algn="l" rtl="0" fontAlgn="base">
        <a:spcBef>
          <a:spcPct val="0"/>
        </a:spcBef>
        <a:spcAft>
          <a:spcPct val="0"/>
        </a:spcAft>
        <a:defRPr sz="4100" b="1">
          <a:solidFill>
            <a:schemeClr val="tx2"/>
          </a:solidFill>
          <a:latin typeface="Lucida Sans Unicode" pitchFamily="34" charset="0"/>
        </a:defRPr>
      </a:lvl6pPr>
      <a:lvl7pPr marL="914400" algn="l" rtl="0" fontAlgn="base">
        <a:spcBef>
          <a:spcPct val="0"/>
        </a:spcBef>
        <a:spcAft>
          <a:spcPct val="0"/>
        </a:spcAft>
        <a:defRPr sz="4100" b="1">
          <a:solidFill>
            <a:schemeClr val="tx2"/>
          </a:solidFill>
          <a:latin typeface="Lucida Sans Unicode" pitchFamily="34" charset="0"/>
        </a:defRPr>
      </a:lvl7pPr>
      <a:lvl8pPr marL="1371600" algn="l" rtl="0" fontAlgn="base">
        <a:spcBef>
          <a:spcPct val="0"/>
        </a:spcBef>
        <a:spcAft>
          <a:spcPct val="0"/>
        </a:spcAft>
        <a:defRPr sz="4100" b="1">
          <a:solidFill>
            <a:schemeClr val="tx2"/>
          </a:solidFill>
          <a:latin typeface="Lucida Sans Unicode" pitchFamily="34" charset="0"/>
        </a:defRPr>
      </a:lvl8pPr>
      <a:lvl9pPr marL="1828800" algn="l" rtl="0" fontAlgn="base">
        <a:spcBef>
          <a:spcPct val="0"/>
        </a:spcBef>
        <a:spcAft>
          <a:spcPct val="0"/>
        </a:spcAft>
        <a:defRPr sz="4100" b="1">
          <a:solidFill>
            <a:schemeClr val="tx2"/>
          </a:solidFill>
          <a:latin typeface="Lucida Sans Unicode" pitchFamily="34" charset="0"/>
        </a:defRPr>
      </a:lvl9pPr>
      <a:extLst/>
    </p:titleStyle>
    <p:bodyStyle>
      <a:lvl1pPr marL="365125" indent="-255588" algn="l" rtl="0" eaLnBrk="0" fontAlgn="base" hangingPunct="0">
        <a:spcBef>
          <a:spcPts val="400"/>
        </a:spcBef>
        <a:spcAft>
          <a:spcPct val="0"/>
        </a:spcAft>
        <a:buClr>
          <a:schemeClr val="accent1"/>
        </a:buClr>
        <a:buSzPct val="68000"/>
        <a:buFont typeface="Wingdings 3" pitchFamily="18" charset="2"/>
        <a:buChar char=""/>
        <a:defRPr sz="2700" kern="1200">
          <a:solidFill>
            <a:schemeClr val="tx1"/>
          </a:solidFill>
          <a:latin typeface="+mn-lt"/>
          <a:ea typeface="+mn-ea"/>
          <a:cs typeface="+mn-cs"/>
        </a:defRPr>
      </a:lvl1pPr>
      <a:lvl2pPr marL="620713" indent="-228600" algn="l" rtl="0" eaLnBrk="0" fontAlgn="base" hangingPunct="0">
        <a:spcBef>
          <a:spcPts val="325"/>
        </a:spcBef>
        <a:spcAft>
          <a:spcPct val="0"/>
        </a:spcAft>
        <a:buClr>
          <a:schemeClr val="accent1"/>
        </a:buClr>
        <a:buFont typeface="Verdana" pitchFamily="34" charset="0"/>
        <a:buChar char="◦"/>
        <a:defRPr sz="2300" kern="1200">
          <a:solidFill>
            <a:schemeClr val="tx1"/>
          </a:solidFill>
          <a:latin typeface="+mn-lt"/>
          <a:ea typeface="+mn-ea"/>
          <a:cs typeface="+mn-cs"/>
        </a:defRPr>
      </a:lvl2pPr>
      <a:lvl3pPr marL="858838" indent="-228600" algn="l" rtl="0" eaLnBrk="0" fontAlgn="base" hangingPunct="0">
        <a:spcBef>
          <a:spcPts val="350"/>
        </a:spcBef>
        <a:spcAft>
          <a:spcPct val="0"/>
        </a:spcAft>
        <a:buClr>
          <a:schemeClr val="accent2"/>
        </a:buClr>
        <a:buSzPct val="100000"/>
        <a:buFont typeface="Wingdings 2" pitchFamily="18" charset="2"/>
        <a:buChar char=""/>
        <a:defRPr sz="2100" kern="1200">
          <a:solidFill>
            <a:schemeClr val="tx1"/>
          </a:solidFill>
          <a:latin typeface="+mn-lt"/>
          <a:ea typeface="+mn-ea"/>
          <a:cs typeface="+mn-cs"/>
        </a:defRPr>
      </a:lvl3pPr>
      <a:lvl4pPr marL="1143000" indent="-228600" algn="l" rtl="0" eaLnBrk="0" fontAlgn="base" hangingPunct="0">
        <a:spcBef>
          <a:spcPts val="350"/>
        </a:spcBef>
        <a:spcAft>
          <a:spcPct val="0"/>
        </a:spcAft>
        <a:buClr>
          <a:schemeClr val="accent2"/>
        </a:buClr>
        <a:buFont typeface="Wingdings 2" pitchFamily="18" charset="2"/>
        <a:buChar char=""/>
        <a:defRPr sz="1900" kern="1200">
          <a:solidFill>
            <a:schemeClr val="tx1"/>
          </a:solidFill>
          <a:latin typeface="+mn-lt"/>
          <a:ea typeface="+mn-ea"/>
          <a:cs typeface="+mn-cs"/>
        </a:defRPr>
      </a:lvl4pPr>
      <a:lvl5pPr marL="1371600" indent="-228600" algn="l" rtl="0" eaLnBrk="0" fontAlgn="base" hangingPunct="0">
        <a:spcBef>
          <a:spcPts val="350"/>
        </a:spcBef>
        <a:spcAft>
          <a:spcPct val="0"/>
        </a:spcAft>
        <a:buClr>
          <a:schemeClr val="accent2"/>
        </a:buClr>
        <a:buFont typeface="Wingdings 2" pitchFamily="18" charset="2"/>
        <a:buChar char=""/>
        <a:defRPr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14A554D-2638-4CD3-BA8D-44C6E535E74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9E8CF720-5E1E-4781-806C-12F6A9786D7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1437EF5-3FB3-4EFA-8490-34B268C48DB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A928520-AF70-431A-8BD7-1AE8E263B1FD}" type="datetimeFigureOut">
              <a:rPr lang="en-IN" smtClean="0"/>
              <a:t>28-11-2021</a:t>
            </a:fld>
            <a:endParaRPr lang="en-IN"/>
          </a:p>
        </p:txBody>
      </p:sp>
      <p:sp>
        <p:nvSpPr>
          <p:cNvPr id="5" name="Footer Placeholder 4">
            <a:extLst>
              <a:ext uri="{FF2B5EF4-FFF2-40B4-BE49-F238E27FC236}">
                <a16:creationId xmlns:a16="http://schemas.microsoft.com/office/drawing/2014/main" id="{A17670E3-3A37-4314-B804-5D447D3AE0C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027298BC-9F27-4402-933E-19B61B608E4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AE97F16-C3D5-4069-AD6F-7E2B45B82E96}" type="slidenum">
              <a:rPr lang="en-IN" smtClean="0"/>
              <a:t>‹#›</a:t>
            </a:fld>
            <a:endParaRPr lang="en-IN"/>
          </a:p>
        </p:txBody>
      </p:sp>
    </p:spTree>
    <p:extLst>
      <p:ext uri="{BB962C8B-B14F-4D97-AF65-F5344CB8AC3E}">
        <p14:creationId xmlns:p14="http://schemas.microsoft.com/office/powerpoint/2010/main" val="1816555856"/>
      </p:ext>
    </p:extLst>
  </p:cSld>
  <p:clrMap bg1="lt1" tx1="dk1" bg2="lt2" tx2="dk2" accent1="accent1" accent2="accent2" accent3="accent3" accent4="accent4" accent5="accent5" accent6="accent6" hlink="hlink" folHlink="folHlink"/>
  <p:sldLayoutIdLst>
    <p:sldLayoutId id="2147483722" r:id="rId1"/>
    <p:sldLayoutId id="2147483723" r:id="rId2"/>
    <p:sldLayoutId id="2147483724" r:id="rId3"/>
    <p:sldLayoutId id="2147483725" r:id="rId4"/>
    <p:sldLayoutId id="2147483726" r:id="rId5"/>
    <p:sldLayoutId id="2147483727" r:id="rId6"/>
    <p:sldLayoutId id="2147483728" r:id="rId7"/>
    <p:sldLayoutId id="2147483729" r:id="rId8"/>
    <p:sldLayoutId id="2147483730" r:id="rId9"/>
    <p:sldLayoutId id="2147483731" r:id="rId10"/>
    <p:sldLayoutId id="2147483732"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41.xml"/></Relationships>
</file>

<file path=ppt/slides/_rels/slide101.xml.rels><?xml version="1.0" encoding="UTF-8" standalone="yes"?>
<Relationships xmlns="http://schemas.openxmlformats.org/package/2006/relationships"><Relationship Id="rId3" Type="http://schemas.openxmlformats.org/officeDocument/2006/relationships/image" Target="../media/image88.emf"/><Relationship Id="rId2" Type="http://schemas.openxmlformats.org/officeDocument/2006/relationships/image" Target="../media/image87.emf"/><Relationship Id="rId1" Type="http://schemas.openxmlformats.org/officeDocument/2006/relationships/slideLayout" Target="../slideLayouts/slideLayout41.xml"/></Relationships>
</file>

<file path=ppt/slides/_rels/slide102.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41.xml"/></Relationships>
</file>

<file path=ppt/slides/_rels/slide103.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41.xml"/></Relationships>
</file>

<file path=ppt/slides/_rels/slide104.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41.xml"/></Relationships>
</file>

<file path=ppt/slides/_rels/slide105.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41.xml"/></Relationships>
</file>

<file path=ppt/slides/_rels/slide106.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41.xml"/></Relationships>
</file>

<file path=ppt/slides/_rels/slide107.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41.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109.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41.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41.xml"/></Relationships>
</file>

<file path=ppt/slides/_rels/slide111.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41.xml"/></Relationships>
</file>

<file path=ppt/slides/_rels/slide112.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41.xml"/></Relationships>
</file>

<file path=ppt/slides/_rels/slide113.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41.xml"/></Relationships>
</file>

<file path=ppt/slides/_rels/slide114.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41.xml"/></Relationships>
</file>

<file path=ppt/slides/_rels/slide115.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41.xml"/></Relationships>
</file>

<file path=ppt/slides/_rels/slide116.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41.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24.xml.rels><?xml version="1.0" encoding="UTF-8" standalone="yes"?>
<Relationships xmlns="http://schemas.openxmlformats.org/package/2006/relationships"><Relationship Id="rId2" Type="http://schemas.openxmlformats.org/officeDocument/2006/relationships/image" Target="../media/image104.jpeg"/><Relationship Id="rId1" Type="http://schemas.openxmlformats.org/officeDocument/2006/relationships/slideLayout" Target="../slideLayouts/slideLayout46.xml"/></Relationships>
</file>

<file path=ppt/slides/_rels/slide125.xml.rels><?xml version="1.0" encoding="UTF-8" standalone="yes"?>
<Relationships xmlns="http://schemas.openxmlformats.org/package/2006/relationships"><Relationship Id="rId2" Type="http://schemas.openxmlformats.org/officeDocument/2006/relationships/image" Target="../media/image105.jpeg"/><Relationship Id="rId1" Type="http://schemas.openxmlformats.org/officeDocument/2006/relationships/slideLayout" Target="../slideLayouts/slideLayout4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28.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47.xml"/></Relationships>
</file>

<file path=ppt/slides/_rels/slide129.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47.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47.xml"/></Relationships>
</file>

<file path=ppt/slides/_rels/slide131.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47.xml"/></Relationships>
</file>

<file path=ppt/slides/_rels/slide132.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47.xml"/><Relationship Id="rId1" Type="http://schemas.openxmlformats.org/officeDocument/2006/relationships/vmlDrawing" Target="../drawings/vmlDrawing3.vml"/><Relationship Id="rId4" Type="http://schemas.openxmlformats.org/officeDocument/2006/relationships/image" Target="../media/image110.emf"/></Relationships>
</file>

<file path=ppt/slides/_rels/slide133.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47.xml"/><Relationship Id="rId1" Type="http://schemas.openxmlformats.org/officeDocument/2006/relationships/vmlDrawing" Target="../drawings/vmlDrawing4.vml"/><Relationship Id="rId4" Type="http://schemas.openxmlformats.org/officeDocument/2006/relationships/image" Target="../media/image111.emf"/></Relationships>
</file>

<file path=ppt/slides/_rels/slide134.xml.rels><?xml version="1.0" encoding="UTF-8" standalone="yes"?>
<Relationships xmlns="http://schemas.openxmlformats.org/package/2006/relationships"><Relationship Id="rId2" Type="http://schemas.openxmlformats.org/officeDocument/2006/relationships/image" Target="../media/image112.jpeg"/><Relationship Id="rId1" Type="http://schemas.openxmlformats.org/officeDocument/2006/relationships/slideLayout" Target="../slideLayouts/slideLayout4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63.xml"/></Relationships>
</file>

<file path=ppt/slides/_rels/slide167.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63.xml"/></Relationships>
</file>

<file path=ppt/slides/_rels/slide168.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63.xml"/></Relationships>
</file>

<file path=ppt/slides/_rels/slide169.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63.xml"/></Relationships>
</file>

<file path=ppt/slides/_rels/slide17.xml.rels><?xml version="1.0" encoding="UTF-8" standalone="yes"?>
<Relationships xmlns="http://schemas.openxmlformats.org/package/2006/relationships"><Relationship Id="rId3" Type="http://schemas.openxmlformats.org/officeDocument/2006/relationships/hyperlink" Target="https://en.wikipedia.org/wiki/Positioning_(navigation)" TargetMode="External"/><Relationship Id="rId2" Type="http://schemas.openxmlformats.org/officeDocument/2006/relationships/hyperlink" Target="https://en.wikipedia.org/wiki/Proximity_sensing" TargetMode="External"/><Relationship Id="rId1" Type="http://schemas.openxmlformats.org/officeDocument/2006/relationships/slideLayout" Target="../slideLayouts/slideLayout2.xml"/><Relationship Id="rId5" Type="http://schemas.openxmlformats.org/officeDocument/2006/relationships/hyperlink" Target="https://en.wikipedia.org/wiki/Current_sensing" TargetMode="External"/><Relationship Id="rId4" Type="http://schemas.openxmlformats.org/officeDocument/2006/relationships/hyperlink" Target="https://en.wikipedia.org/wiki/Speed_limit_enforcement" TargetMode="External"/></Relationships>
</file>

<file path=ppt/slides/_rels/slide170.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63.xml"/></Relationships>
</file>

<file path=ppt/slides/_rels/slide171.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63.xml"/></Relationships>
</file>

<file path=ppt/slides/_rels/slide172.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63.xml"/></Relationships>
</file>

<file path=ppt/slides/_rels/slide173.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63.xml"/></Relationships>
</file>

<file path=ppt/slides/_rels/slide174.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63.xml"/></Relationships>
</file>

<file path=ppt/slides/_rels/slide175.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63.xml"/></Relationships>
</file>

<file path=ppt/slides/_rels/slide176.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63.xml"/></Relationships>
</file>

<file path=ppt/slides/_rels/slide177.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63.xml"/></Relationships>
</file>

<file path=ppt/slides/_rels/slide178.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63.xml"/></Relationships>
</file>

<file path=ppt/slides/_rels/slide179.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63.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63.xml"/></Relationships>
</file>

<file path=ppt/slides/_rels/slide181.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63.xml"/></Relationships>
</file>

<file path=ppt/slides/_rels/slide182.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63.xml"/></Relationships>
</file>

<file path=ppt/slides/_rels/slide183.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63.xml"/></Relationships>
</file>

<file path=ppt/slides/_rels/slide184.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63.xml"/></Relationships>
</file>

<file path=ppt/slides/_rels/slide185.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63.xml"/></Relationships>
</file>

<file path=ppt/slides/_rels/slide186.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63.xml"/></Relationships>
</file>

<file path=ppt/slides/_rels/slide187.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63.xml"/></Relationships>
</file>

<file path=ppt/slides/_rels/slide188.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63.xml"/></Relationships>
</file>

<file path=ppt/slides/_rels/slide189.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image" Target="../media/image166.png"/><Relationship Id="rId1" Type="http://schemas.openxmlformats.org/officeDocument/2006/relationships/slideLayout" Target="../slideLayouts/slideLayout63.xml"/><Relationship Id="rId4" Type="http://schemas.openxmlformats.org/officeDocument/2006/relationships/image" Target="../media/image168.png"/></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63.xml"/></Relationships>
</file>

<file path=ppt/slides/_rels/slide191.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image" Target="../media/image170.png"/><Relationship Id="rId1" Type="http://schemas.openxmlformats.org/officeDocument/2006/relationships/slideLayout" Target="../slideLayouts/slideLayout63.xml"/><Relationship Id="rId4" Type="http://schemas.openxmlformats.org/officeDocument/2006/relationships/image" Target="../media/image172.png"/></Relationships>
</file>

<file path=ppt/slides/_rels/slide192.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63.xml"/></Relationships>
</file>

<file path=ppt/slides/_rels/slide193.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63.xml"/></Relationships>
</file>

<file path=ppt/slides/_rels/slide194.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63.xml"/></Relationships>
</file>

<file path=ppt/slides/_rels/slide195.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image" Target="../media/image176.png"/><Relationship Id="rId1" Type="http://schemas.openxmlformats.org/officeDocument/2006/relationships/slideLayout" Target="../slideLayouts/slideLayout63.xml"/><Relationship Id="rId4" Type="http://schemas.openxmlformats.org/officeDocument/2006/relationships/image" Target="../media/image178.png"/></Relationships>
</file>

<file path=ppt/slides/_rels/slide196.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image" Target="../media/image179.png"/><Relationship Id="rId1" Type="http://schemas.openxmlformats.org/officeDocument/2006/relationships/slideLayout" Target="../slideLayouts/slideLayout63.xml"/></Relationships>
</file>

<file path=ppt/slides/_rels/slide197.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63.xml"/></Relationships>
</file>

<file path=ppt/slides/_rels/slide198.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63.xml"/></Relationships>
</file>

<file path=ppt/slides/_rels/slide199.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6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2" Type="http://schemas.openxmlformats.org/officeDocument/2006/relationships/image" Target="../media/image184.png"/><Relationship Id="rId1" Type="http://schemas.openxmlformats.org/officeDocument/2006/relationships/slideLayout" Target="../slideLayouts/slideLayout63.xml"/></Relationships>
</file>

<file path=ppt/slides/_rels/slide201.xml.rels><?xml version="1.0" encoding="UTF-8" standalone="yes"?>
<Relationships xmlns="http://schemas.openxmlformats.org/package/2006/relationships"><Relationship Id="rId2" Type="http://schemas.openxmlformats.org/officeDocument/2006/relationships/image" Target="../media/image185.png"/><Relationship Id="rId1" Type="http://schemas.openxmlformats.org/officeDocument/2006/relationships/slideLayout" Target="../slideLayouts/slideLayout63.xml"/></Relationships>
</file>

<file path=ppt/slides/_rels/slide202.xml.rels><?xml version="1.0" encoding="UTF-8" standalone="yes"?>
<Relationships xmlns="http://schemas.openxmlformats.org/package/2006/relationships"><Relationship Id="rId2" Type="http://schemas.openxmlformats.org/officeDocument/2006/relationships/image" Target="../media/image186.png"/><Relationship Id="rId1" Type="http://schemas.openxmlformats.org/officeDocument/2006/relationships/slideLayout" Target="../slideLayouts/slideLayout63.xml"/></Relationships>
</file>

<file path=ppt/slides/_rels/slide203.xml.rels><?xml version="1.0" encoding="UTF-8" standalone="yes"?>
<Relationships xmlns="http://schemas.openxmlformats.org/package/2006/relationships"><Relationship Id="rId2" Type="http://schemas.openxmlformats.org/officeDocument/2006/relationships/image" Target="../media/image187.png"/><Relationship Id="rId1" Type="http://schemas.openxmlformats.org/officeDocument/2006/relationships/slideLayout" Target="../slideLayouts/slideLayout63.xml"/></Relationships>
</file>

<file path=ppt/slides/_rels/slide204.xml.rels><?xml version="1.0" encoding="UTF-8" standalone="yes"?>
<Relationships xmlns="http://schemas.openxmlformats.org/package/2006/relationships"><Relationship Id="rId2" Type="http://schemas.openxmlformats.org/officeDocument/2006/relationships/image" Target="../media/image188.png"/><Relationship Id="rId1" Type="http://schemas.openxmlformats.org/officeDocument/2006/relationships/slideLayout" Target="../slideLayouts/slideLayout63.xml"/></Relationships>
</file>

<file path=ppt/slides/_rels/slide205.xml.rels><?xml version="1.0" encoding="UTF-8" standalone="yes"?>
<Relationships xmlns="http://schemas.openxmlformats.org/package/2006/relationships"><Relationship Id="rId2" Type="http://schemas.openxmlformats.org/officeDocument/2006/relationships/image" Target="../media/image189.png"/><Relationship Id="rId1" Type="http://schemas.openxmlformats.org/officeDocument/2006/relationships/slideLayout" Target="../slideLayouts/slideLayout6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hyperlink" Target="https://en.wikipedia.org/wiki/Alloy" TargetMode="External"/><Relationship Id="rId3" Type="http://schemas.openxmlformats.org/officeDocument/2006/relationships/hyperlink" Target="https://en.wikipedia.org/wiki/Annealing_(metallurgy)" TargetMode="External"/><Relationship Id="rId7" Type="http://schemas.openxmlformats.org/officeDocument/2006/relationships/hyperlink" Target="https://en.wikipedia.org/wiki/Ferromagnetism" TargetMode="External"/><Relationship Id="rId12" Type="http://schemas.openxmlformats.org/officeDocument/2006/relationships/image" Target="../media/image16.jpeg"/><Relationship Id="rId2" Type="http://schemas.openxmlformats.org/officeDocument/2006/relationships/hyperlink" Target="https://en.wikipedia.org/wiki/John_R._Wiegand" TargetMode="External"/><Relationship Id="rId1" Type="http://schemas.openxmlformats.org/officeDocument/2006/relationships/slideLayout" Target="../slideLayouts/slideLayout2.xml"/><Relationship Id="rId6" Type="http://schemas.openxmlformats.org/officeDocument/2006/relationships/hyperlink" Target="https://en.wikipedia.org/wiki/Vicalloy" TargetMode="External"/><Relationship Id="rId11" Type="http://schemas.openxmlformats.org/officeDocument/2006/relationships/hyperlink" Target="https://en.wikipedia.org/wiki/Vanadium" TargetMode="External"/><Relationship Id="rId5" Type="http://schemas.openxmlformats.org/officeDocument/2006/relationships/hyperlink" Target="https://en.wikipedia.org/wiki/Wire" TargetMode="External"/><Relationship Id="rId10" Type="http://schemas.openxmlformats.org/officeDocument/2006/relationships/hyperlink" Target="https://en.wikipedia.org/wiki/Iron" TargetMode="External"/><Relationship Id="rId4" Type="http://schemas.openxmlformats.org/officeDocument/2006/relationships/hyperlink" Target="https://en.wikipedia.org/wiki/Hardening_(metallurgy)" TargetMode="External"/><Relationship Id="rId9" Type="http://schemas.openxmlformats.org/officeDocument/2006/relationships/hyperlink" Target="https://en.wikipedia.org/wiki/Cobalt"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tags" Target="../tags/tag1.xml"/></Relationships>
</file>

<file path=ppt/slides/_rels/slide3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7.xml"/></Relationships>
</file>

<file path=ppt/slides/_rels/slide5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7.xml"/></Relationships>
</file>

<file path=ppt/slides/_rels/slide5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7.xml"/></Relationships>
</file>

<file path=ppt/slides/_rels/slide5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7.xml"/></Relationships>
</file>

<file path=ppt/slides/_rels/slide5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7.xml"/></Relationships>
</file>

<file path=ppt/slides/_rels/slide5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7.xml"/></Relationships>
</file>

<file path=ppt/slides/_rels/slide5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7.xml"/></Relationships>
</file>

<file path=ppt/slides/_rels/slide5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7.xml"/></Relationships>
</file>

<file path=ppt/slides/_rels/slide5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7.xml"/></Relationships>
</file>

<file path=ppt/slides/_rels/slide5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2" Type="http://schemas.openxmlformats.org/officeDocument/2006/relationships/hyperlink" Target="https://whatis.techtarget.com/definition/transducer" TargetMode="External"/><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3" Type="http://schemas.openxmlformats.org/officeDocument/2006/relationships/hyperlink" Target="https://whatis.techtarget.com/definition/sensor" TargetMode="External"/><Relationship Id="rId2" Type="http://schemas.openxmlformats.org/officeDocument/2006/relationships/hyperlink" Target="https://whatis.techtarget.com/definition/mechatronics" TargetMode="External"/><Relationship Id="rId1" Type="http://schemas.openxmlformats.org/officeDocument/2006/relationships/slideLayout" Target="../slideLayouts/slideLayout13.xml"/><Relationship Id="rId6" Type="http://schemas.openxmlformats.org/officeDocument/2006/relationships/hyperlink" Target="https://whatis.techtarget.com/definition/circuit" TargetMode="External"/><Relationship Id="rId5" Type="http://schemas.openxmlformats.org/officeDocument/2006/relationships/hyperlink" Target="https://whatis.techtarget.com/definition/substrate" TargetMode="External"/><Relationship Id="rId4" Type="http://schemas.openxmlformats.org/officeDocument/2006/relationships/hyperlink" Target="https://internetofthingsagenda.techtarget.com/definition/actuator" TargetMode="External"/></Relationships>
</file>

<file path=ppt/slides/_rels/slide63.xml.rels><?xml version="1.0" encoding="UTF-8" standalone="yes"?>
<Relationships xmlns="http://schemas.openxmlformats.org/package/2006/relationships"><Relationship Id="rId8" Type="http://schemas.openxmlformats.org/officeDocument/2006/relationships/hyperlink" Target="https://whatis.techtarget.com/definition/clean-room" TargetMode="External"/><Relationship Id="rId3" Type="http://schemas.openxmlformats.org/officeDocument/2006/relationships/hyperlink" Target="https://internetofthingsagenda.techtarget.com/definition/Internet-of-Things-IoT" TargetMode="External"/><Relationship Id="rId7" Type="http://schemas.openxmlformats.org/officeDocument/2006/relationships/hyperlink" Target="https://whatis.techtarget.com/definition/nanotechnology-molecular-manufacturing" TargetMode="External"/><Relationship Id="rId2" Type="http://schemas.openxmlformats.org/officeDocument/2006/relationships/hyperlink" Target="https://internetofthingsagenda.techtarget.com/definition/system-on-a-chip-SoC" TargetMode="External"/><Relationship Id="rId1" Type="http://schemas.openxmlformats.org/officeDocument/2006/relationships/slideLayout" Target="../slideLayouts/slideLayout13.xml"/><Relationship Id="rId6" Type="http://schemas.openxmlformats.org/officeDocument/2006/relationships/hyperlink" Target="https://whatis.techtarget.com/definition/smart-dust" TargetMode="External"/><Relationship Id="rId11" Type="http://schemas.openxmlformats.org/officeDocument/2006/relationships/hyperlink" Target="https://whatis.techtarget.com/definition/accelerometer" TargetMode="External"/><Relationship Id="rId5" Type="http://schemas.openxmlformats.org/officeDocument/2006/relationships/hyperlink" Target="https://searchdatacenter.techtarget.com/definition/building-management-system" TargetMode="External"/><Relationship Id="rId10" Type="http://schemas.openxmlformats.org/officeDocument/2006/relationships/hyperlink" Target="https://whatis.techtarget.com/definition/gyroscope" TargetMode="External"/><Relationship Id="rId4" Type="http://schemas.openxmlformats.org/officeDocument/2006/relationships/hyperlink" Target="https://internetofthingsagenda.techtarget.com/definition/smart-home-or-building" TargetMode="External"/><Relationship Id="rId9" Type="http://schemas.openxmlformats.org/officeDocument/2006/relationships/hyperlink" Target="https://whatis.techtarget.com/definition/inkjet-printer" TargetMode="Externa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65.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6.jpeg"/><Relationship Id="rId1" Type="http://schemas.openxmlformats.org/officeDocument/2006/relationships/slideLayout" Target="../slideLayouts/slideLayout25.xml"/><Relationship Id="rId5" Type="http://schemas.openxmlformats.org/officeDocument/2006/relationships/image" Target="../media/image49.jpeg"/><Relationship Id="rId4" Type="http://schemas.openxmlformats.org/officeDocument/2006/relationships/image" Target="../media/image48.jpeg"/></Relationships>
</file>

<file path=ppt/slides/_rels/slide66.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jpeg"/><Relationship Id="rId1" Type="http://schemas.openxmlformats.org/officeDocument/2006/relationships/slideLayout" Target="../slideLayouts/slideLayout25.xml"/></Relationships>
</file>

<file path=ppt/slides/_rels/slide67.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2.jpeg"/><Relationship Id="rId1" Type="http://schemas.openxmlformats.org/officeDocument/2006/relationships/slideLayout" Target="../slideLayouts/slideLayout25.xml"/><Relationship Id="rId4" Type="http://schemas.openxmlformats.org/officeDocument/2006/relationships/image" Target="../media/image54.jpe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69.xml.rels><?xml version="1.0" encoding="UTF-8" standalone="yes"?>
<Relationships xmlns="http://schemas.openxmlformats.org/package/2006/relationships"><Relationship Id="rId3" Type="http://schemas.openxmlformats.org/officeDocument/2006/relationships/image" Target="../media/image56.jpeg"/><Relationship Id="rId7" Type="http://schemas.openxmlformats.org/officeDocument/2006/relationships/image" Target="../media/image60.png"/><Relationship Id="rId2" Type="http://schemas.openxmlformats.org/officeDocument/2006/relationships/image" Target="../media/image55.jpeg"/><Relationship Id="rId1" Type="http://schemas.openxmlformats.org/officeDocument/2006/relationships/slideLayout" Target="../slideLayouts/slideLayout25.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5.xml"/><Relationship Id="rId5" Type="http://schemas.openxmlformats.org/officeDocument/2006/relationships/image" Target="../media/image64.png"/><Relationship Id="rId4" Type="http://schemas.openxmlformats.org/officeDocument/2006/relationships/image" Target="../media/image63.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74.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5.xml"/></Relationships>
</file>

<file path=ppt/slides/_rels/slide7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5.xml"/></Relationships>
</file>

<file path=ppt/slides/_rels/slide76.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image" Target="../media/image66.jpeg"/><Relationship Id="rId1" Type="http://schemas.openxmlformats.org/officeDocument/2006/relationships/slideLayout" Target="../slideLayouts/slideLayout30.xml"/><Relationship Id="rId4" Type="http://schemas.openxmlformats.org/officeDocument/2006/relationships/image" Target="../media/image65.png"/></Relationships>
</file>

<file path=ppt/slides/_rels/slide7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8.png"/><Relationship Id="rId1" Type="http://schemas.openxmlformats.org/officeDocument/2006/relationships/slideLayout" Target="../slideLayouts/slideLayout25.xml"/></Relationships>
</file>

<file path=ppt/slides/_rels/slide78.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5.xml"/></Relationships>
</file>

<file path=ppt/slides/_rels/slide79.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5.xml"/></Relationships>
</file>

<file path=ppt/slides/_rels/slide81.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30.xml"/></Relationships>
</file>

<file path=ppt/slides/_rels/slide8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70.jpeg"/><Relationship Id="rId1" Type="http://schemas.openxmlformats.org/officeDocument/2006/relationships/slideLayout" Target="../slideLayouts/slideLayout25.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85.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image" Target="../media/image71.jpeg"/><Relationship Id="rId1" Type="http://schemas.openxmlformats.org/officeDocument/2006/relationships/slideLayout" Target="../slideLayouts/slideLayout25.xml"/></Relationships>
</file>

<file path=ppt/slides/_rels/slide86.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25.xml"/></Relationships>
</file>

<file path=ppt/slides/_rels/slide87.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Layout" Target="../slideLayouts/slideLayout25.xml"/></Relationships>
</file>

<file path=ppt/slides/_rels/slide88.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25.xml"/></Relationships>
</file>

<file path=ppt/slides/_rels/slide89.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image" Target="../media/image76.jpeg"/><Relationship Id="rId1" Type="http://schemas.openxmlformats.org/officeDocument/2006/relationships/slideLayout" Target="../slideLayouts/slideLayout25.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91.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41.xml"/></Relationships>
</file>

<file path=ppt/slides/_rels/slide92.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41.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9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4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95.xml.rels><?xml version="1.0" encoding="UTF-8" standalone="yes"?>
<Relationships xmlns="http://schemas.openxmlformats.org/package/2006/relationships"><Relationship Id="rId2" Type="http://schemas.openxmlformats.org/officeDocument/2006/relationships/image" Target="../media/image80.jpeg"/><Relationship Id="rId1" Type="http://schemas.openxmlformats.org/officeDocument/2006/relationships/slideLayout" Target="../slideLayouts/slideLayout41.xml"/></Relationships>
</file>

<file path=ppt/slides/_rels/slide96.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image" Target="../media/image81.jpeg"/><Relationship Id="rId1" Type="http://schemas.openxmlformats.org/officeDocument/2006/relationships/slideLayout" Target="../slideLayouts/slideLayout41.xml"/></Relationships>
</file>

<file path=ppt/slides/_rels/slide97.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41.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99.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41.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988" name="Shape 425988"/>
        <p:cNvGrpSpPr/>
        <p:nvPr/>
      </p:nvGrpSpPr>
      <p:grpSpPr>
        <a:xfrm>
          <a:off x="0" y="0"/>
          <a:ext cx="0" cy="0"/>
          <a:chOff x="0" y="0"/>
          <a:chExt cx="0" cy="0"/>
        </a:xfrm>
      </p:grpSpPr>
      <p:sp>
        <p:nvSpPr>
          <p:cNvPr id="425989" name="Google Shape;425989;p1"/>
          <p:cNvSpPr txBox="1"/>
          <p:nvPr>
            <p:ph type="ctrTitle"/>
          </p:nvPr>
        </p:nvSpPr>
        <p:spPr>
          <a:xfrm>
            <a:off x="2058109" y="1470066"/>
            <a:ext cx="8106000" cy="2043600"/>
          </a:xfrm>
          <a:prstGeom prst="rect">
            <a:avLst/>
          </a:prstGeom>
          <a:noFill/>
          <a:ln>
            <a:noFill/>
          </a:ln>
        </p:spPr>
        <p:txBody>
          <a:bodyPr anchorCtr="0" anchor="b" bIns="45700" lIns="91425" spcFirstLastPara="1" rIns="91425" wrap="square" tIns="45700">
            <a:normAutofit fontScale="90000"/>
          </a:bodyPr>
          <a:lstStyle/>
          <a:p>
            <a:pPr indent="0" lvl="0" marL="0" rtl="0" algn="ctr">
              <a:lnSpc>
                <a:spcPct val="90000"/>
              </a:lnSpc>
              <a:spcBef>
                <a:spcPts val="0"/>
              </a:spcBef>
              <a:spcAft>
                <a:spcPts val="0"/>
              </a:spcAft>
              <a:buClr>
                <a:srgbClr val="1F3864"/>
              </a:buClr>
              <a:buSzPct val="100000"/>
              <a:buFont typeface="Times New Roman"/>
              <a:buNone/>
            </a:pPr>
            <a:br>
              <a:rPr lang="en-US" sz="2912">
                <a:solidFill>
                  <a:srgbClr val="1F3864"/>
                </a:solidFill>
                <a:latin typeface="Times New Roman"/>
                <a:ea typeface="Times New Roman"/>
                <a:cs typeface="Times New Roman"/>
                <a:sym typeface="Times New Roman"/>
              </a:rPr>
            </a:br>
            <a:br>
              <a:rPr lang="en-US" sz="2912">
                <a:solidFill>
                  <a:srgbClr val="1F3864"/>
                </a:solidFill>
                <a:latin typeface="Times New Roman"/>
                <a:ea typeface="Times New Roman"/>
                <a:cs typeface="Times New Roman"/>
                <a:sym typeface="Times New Roman"/>
              </a:rPr>
            </a:br>
            <a:br>
              <a:rPr lang="en-US" sz="2912">
                <a:solidFill>
                  <a:srgbClr val="1F3864"/>
                </a:solidFill>
                <a:latin typeface="Times New Roman"/>
                <a:ea typeface="Times New Roman"/>
                <a:cs typeface="Times New Roman"/>
                <a:sym typeface="Times New Roman"/>
              </a:rPr>
            </a:br>
            <a:br>
              <a:rPr lang="en-US" sz="2912">
                <a:solidFill>
                  <a:srgbClr val="1F3864"/>
                </a:solidFill>
                <a:latin typeface="Times New Roman"/>
                <a:ea typeface="Times New Roman"/>
                <a:cs typeface="Times New Roman"/>
                <a:sym typeface="Times New Roman"/>
              </a:rPr>
            </a:br>
            <a:br>
              <a:rPr lang="en-US" sz="2912">
                <a:solidFill>
                  <a:srgbClr val="1F3864"/>
                </a:solidFill>
                <a:latin typeface="Times New Roman"/>
                <a:ea typeface="Times New Roman"/>
                <a:cs typeface="Times New Roman"/>
                <a:sym typeface="Times New Roman"/>
              </a:rPr>
            </a:br>
            <a:br>
              <a:rPr lang="en-US" sz="2912">
                <a:solidFill>
                  <a:srgbClr val="1F3864"/>
                </a:solidFill>
                <a:latin typeface="Times New Roman"/>
                <a:ea typeface="Times New Roman"/>
                <a:cs typeface="Times New Roman"/>
                <a:sym typeface="Times New Roman"/>
              </a:rPr>
            </a:br>
            <a:br>
              <a:rPr lang="en-US" sz="2912">
                <a:solidFill>
                  <a:srgbClr val="1F3864"/>
                </a:solidFill>
                <a:latin typeface="Times New Roman"/>
                <a:ea typeface="Times New Roman"/>
                <a:cs typeface="Times New Roman"/>
                <a:sym typeface="Times New Roman"/>
              </a:rPr>
            </a:br>
            <a:br>
              <a:rPr lang="en-US" sz="2912">
                <a:solidFill>
                  <a:srgbClr val="1F3864"/>
                </a:solidFill>
                <a:latin typeface="Times New Roman"/>
                <a:ea typeface="Times New Roman"/>
                <a:cs typeface="Times New Roman"/>
                <a:sym typeface="Times New Roman"/>
              </a:rPr>
            </a:br>
            <a:r>
              <a:rPr lang="en-US" sz="2912">
                <a:solidFill>
                  <a:srgbClr val="1F3864"/>
                </a:solidFill>
                <a:latin typeface="Times New Roman"/>
                <a:ea typeface="Times New Roman"/>
                <a:cs typeface="Times New Roman"/>
                <a:sym typeface="Times New Roman"/>
              </a:rPr>
              <a:t> </a:t>
            </a:r>
            <a:br>
              <a:rPr lang="en-US" sz="2912">
                <a:solidFill>
                  <a:srgbClr val="1F3864"/>
                </a:solidFill>
                <a:latin typeface="Times New Roman"/>
                <a:ea typeface="Times New Roman"/>
                <a:cs typeface="Times New Roman"/>
                <a:sym typeface="Times New Roman"/>
              </a:rPr>
            </a:br>
            <a:r>
              <a:rPr lang="en-US" sz="2912">
                <a:solidFill>
                  <a:srgbClr val="1F3864"/>
                </a:solidFill>
                <a:latin typeface="Times New Roman"/>
                <a:ea typeface="Times New Roman"/>
                <a:cs typeface="Times New Roman"/>
                <a:sym typeface="Times New Roman"/>
              </a:rPr>
              <a:t>18ECO133T</a:t>
            </a:r>
            <a:br>
              <a:rPr lang="en-US" sz="2912">
                <a:solidFill>
                  <a:srgbClr val="1F3864"/>
                </a:solidFill>
                <a:latin typeface="Times New Roman"/>
                <a:ea typeface="Times New Roman"/>
                <a:cs typeface="Times New Roman"/>
                <a:sym typeface="Times New Roman"/>
              </a:rPr>
            </a:br>
            <a:r>
              <a:rPr lang="en-US" sz="5912">
                <a:solidFill>
                  <a:srgbClr val="1F3864"/>
                </a:solidFill>
                <a:latin typeface="Times New Roman"/>
                <a:ea typeface="Times New Roman"/>
                <a:cs typeface="Times New Roman"/>
                <a:sym typeface="Times New Roman"/>
              </a:rPr>
              <a:t>Sensors and Transducers</a:t>
            </a:r>
            <a:br>
              <a:rPr lang="en-US" sz="5912">
                <a:solidFill>
                  <a:srgbClr val="1F3864"/>
                </a:solidFill>
                <a:latin typeface="Times New Roman"/>
                <a:ea typeface="Times New Roman"/>
                <a:cs typeface="Times New Roman"/>
                <a:sym typeface="Times New Roman"/>
              </a:rPr>
            </a:br>
            <a:r>
              <a:rPr lang="en-US" sz="5912">
                <a:solidFill>
                  <a:srgbClr val="1F3864"/>
                </a:solidFill>
                <a:latin typeface="Times New Roman"/>
                <a:ea typeface="Times New Roman"/>
                <a:cs typeface="Times New Roman"/>
                <a:sym typeface="Times New Roman"/>
              </a:rPr>
              <a:t>3 Credit Course</a:t>
            </a:r>
            <a:br>
              <a:rPr lang="en-US" sz="2912">
                <a:solidFill>
                  <a:srgbClr val="1F3864"/>
                </a:solidFill>
                <a:latin typeface="Times New Roman"/>
                <a:ea typeface="Times New Roman"/>
                <a:cs typeface="Times New Roman"/>
                <a:sym typeface="Times New Roman"/>
              </a:rPr>
            </a:br>
            <a:r>
              <a:rPr lang="en-US" sz="2912">
                <a:solidFill>
                  <a:srgbClr val="1F3864"/>
                </a:solidFill>
                <a:latin typeface="Times New Roman"/>
                <a:ea typeface="Times New Roman"/>
                <a:cs typeface="Times New Roman"/>
                <a:sym typeface="Times New Roman"/>
              </a:rPr>
              <a:t>UNIT IV</a:t>
            </a:r>
            <a:br>
              <a:rPr lang="en-US" sz="2912">
                <a:solidFill>
                  <a:srgbClr val="1F3864"/>
                </a:solidFill>
                <a:latin typeface="Times New Roman"/>
                <a:ea typeface="Times New Roman"/>
                <a:cs typeface="Times New Roman"/>
                <a:sym typeface="Times New Roman"/>
              </a:rPr>
            </a:br>
            <a:endParaRPr sz="2912">
              <a:solidFill>
                <a:srgbClr val="1F3864"/>
              </a:solidFill>
              <a:latin typeface="Times New Roman"/>
              <a:ea typeface="Times New Roman"/>
              <a:cs typeface="Times New Roman"/>
              <a:sym typeface="Times New Roman"/>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latin typeface="Algerian" panose="04020705040A02060702" pitchFamily="82" charset="0"/>
              </a:rPr>
              <a:t>Magnetic elastic sensor </a:t>
            </a:r>
          </a:p>
        </p:txBody>
      </p:sp>
      <p:sp>
        <p:nvSpPr>
          <p:cNvPr id="3" name="Content Placeholder 2"/>
          <p:cNvSpPr>
            <a:spLocks noGrp="1"/>
          </p:cNvSpPr>
          <p:nvPr>
            <p:ph idx="1"/>
          </p:nvPr>
        </p:nvSpPr>
        <p:spPr/>
        <p:txBody>
          <a:bodyPr/>
          <a:lstStyle/>
          <a:p>
            <a:pPr algn="just"/>
            <a:r>
              <a:rPr lang="en-US" dirty="0">
                <a:latin typeface="Times New Roman" panose="02020603050405020304" pitchFamily="18" charset="0"/>
                <a:cs typeface="Times New Roman" panose="02020603050405020304" pitchFamily="18" charset="0"/>
              </a:rPr>
              <a:t>Produced using </a:t>
            </a:r>
            <a:r>
              <a:rPr lang="en-US" dirty="0" err="1">
                <a:latin typeface="Times New Roman" panose="02020603050405020304" pitchFamily="18" charset="0"/>
                <a:cs typeface="Times New Roman" panose="02020603050405020304" pitchFamily="18" charset="0"/>
              </a:rPr>
              <a:t>villari</a:t>
            </a:r>
            <a:r>
              <a:rPr lang="en-US" dirty="0">
                <a:latin typeface="Times New Roman" panose="02020603050405020304" pitchFamily="18" charset="0"/>
                <a:cs typeface="Times New Roman" panose="02020603050405020304" pitchFamily="18" charset="0"/>
              </a:rPr>
              <a:t> effect in which a tensile or compressive stress changes magnetization or affects magnetization in some way.</a:t>
            </a:r>
          </a:p>
          <a:p>
            <a:pPr algn="just"/>
            <a:r>
              <a:rPr lang="en-US" dirty="0">
                <a:latin typeface="Times New Roman" panose="02020603050405020304" pitchFamily="18" charset="0"/>
                <a:cs typeface="Times New Roman" panose="02020603050405020304" pitchFamily="18" charset="0"/>
              </a:rPr>
              <a:t>The </a:t>
            </a:r>
            <a:r>
              <a:rPr lang="en-US" b="1" dirty="0">
                <a:latin typeface="Times New Roman" panose="02020603050405020304" pitchFamily="18" charset="0"/>
                <a:cs typeface="Times New Roman" panose="02020603050405020304" pitchFamily="18" charset="0"/>
              </a:rPr>
              <a:t>inverse </a:t>
            </a:r>
            <a:r>
              <a:rPr lang="en-US" b="1" dirty="0" err="1">
                <a:latin typeface="Times New Roman" panose="02020603050405020304" pitchFamily="18" charset="0"/>
                <a:cs typeface="Times New Roman" panose="02020603050405020304" pitchFamily="18" charset="0"/>
              </a:rPr>
              <a:t>magnetostrictive</a:t>
            </a:r>
            <a:r>
              <a:rPr lang="en-US" b="1" dirty="0">
                <a:latin typeface="Times New Roman" panose="02020603050405020304" pitchFamily="18" charset="0"/>
                <a:cs typeface="Times New Roman" panose="02020603050405020304" pitchFamily="18" charset="0"/>
              </a:rPr>
              <a:t> effect</a:t>
            </a:r>
            <a:r>
              <a:rPr lang="en-US"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magnetoelastic</a:t>
            </a:r>
            <a:r>
              <a:rPr lang="en-US" b="1" dirty="0">
                <a:latin typeface="Times New Roman" panose="02020603050405020304" pitchFamily="18" charset="0"/>
                <a:cs typeface="Times New Roman" panose="02020603050405020304" pitchFamily="18" charset="0"/>
              </a:rPr>
              <a:t> effect</a:t>
            </a:r>
            <a:r>
              <a:rPr lang="en-US" dirty="0">
                <a:latin typeface="Times New Roman" panose="02020603050405020304" pitchFamily="18" charset="0"/>
                <a:cs typeface="Times New Roman" panose="02020603050405020304" pitchFamily="18" charset="0"/>
              </a:rPr>
              <a:t> or </a:t>
            </a:r>
            <a:r>
              <a:rPr lang="en-US" b="1" dirty="0" err="1">
                <a:latin typeface="Times New Roman" panose="02020603050405020304" pitchFamily="18" charset="0"/>
                <a:cs typeface="Times New Roman" panose="02020603050405020304" pitchFamily="18" charset="0"/>
              </a:rPr>
              <a:t>Villari</a:t>
            </a:r>
            <a:r>
              <a:rPr lang="en-US" b="1" dirty="0">
                <a:latin typeface="Times New Roman" panose="02020603050405020304" pitchFamily="18" charset="0"/>
                <a:cs typeface="Times New Roman" panose="02020603050405020304" pitchFamily="18" charset="0"/>
              </a:rPr>
              <a:t> effect</a:t>
            </a:r>
            <a:r>
              <a:rPr lang="en-US" dirty="0">
                <a:latin typeface="Times New Roman" panose="02020603050405020304" pitchFamily="18" charset="0"/>
                <a:cs typeface="Times New Roman" panose="02020603050405020304" pitchFamily="18" charset="0"/>
              </a:rPr>
              <a:t> is the change of the magnetization of a material when subjected to a mechanical stress.</a:t>
            </a:r>
          </a:p>
          <a:p>
            <a:pPr algn="just"/>
            <a:endParaRPr lang="en-US" dirty="0">
              <a:latin typeface="Times New Roman" panose="02020603050405020304" pitchFamily="18" charset="0"/>
              <a:cs typeface="Times New Roman" panose="02020603050405020304" pitchFamily="18" charset="0"/>
            </a:endParaRPr>
          </a:p>
          <a:p>
            <a:endParaRPr lang="en-US" dirty="0"/>
          </a:p>
        </p:txBody>
      </p:sp>
    </p:spTree>
    <p:extLst>
      <p:ext uri="{BB962C8B-B14F-4D97-AF65-F5344CB8AC3E}">
        <p14:creationId xmlns:p14="http://schemas.microsoft.com/office/powerpoint/2010/main" val="414215427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p:cNvSpPr txBox="1">
            <a:spLocks/>
          </p:cNvSpPr>
          <p:nvPr/>
        </p:nvSpPr>
        <p:spPr>
          <a:xfrm>
            <a:off x="551385" y="785796"/>
            <a:ext cx="10657183" cy="3003244"/>
          </a:xfrm>
          <a:prstGeom prst="rect">
            <a:avLst/>
          </a:prstGeom>
        </p:spPr>
        <p:txBody>
          <a:bodyPr>
            <a:noAutofit/>
          </a:bodyPr>
          <a:lstStyle/>
          <a:p>
            <a:pPr marL="342900" marR="0" lvl="0" indent="-342900" algn="just"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Chemical sensors usually contain two basic components connected in series: a chemical (molecular) recognition (receptor) and a physicochemical transducer.  In the majority of chemical sensors, the receptor interacts with the </a:t>
            </a:r>
            <a:r>
              <a:rPr kumimoji="0" lang="en-US" sz="2400" b="0"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analyte</a:t>
            </a: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molecules.  As a result, the physical properties are altered in such a way that the appending transducer can gain an electrical signal.  In some cases, a single physical object acts as a receptor and as a transducer. </a:t>
            </a:r>
            <a:endParaRPr kumimoji="0" lang="ar-IQ"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pic>
        <p:nvPicPr>
          <p:cNvPr id="3" name="Picture 2"/>
          <p:cNvPicPr>
            <a:picLocks noChangeAspect="1"/>
          </p:cNvPicPr>
          <p:nvPr/>
        </p:nvPicPr>
        <p:blipFill>
          <a:blip r:embed="rId2"/>
          <a:stretch>
            <a:fillRect/>
          </a:stretch>
        </p:blipFill>
        <p:spPr>
          <a:xfrm>
            <a:off x="983432" y="3643313"/>
            <a:ext cx="5795860" cy="2830537"/>
          </a:xfrm>
          <a:prstGeom prst="rect">
            <a:avLst/>
          </a:prstGeom>
        </p:spPr>
      </p:pic>
      <p:sp>
        <p:nvSpPr>
          <p:cNvPr id="4" name="Rectangle 3"/>
          <p:cNvSpPr/>
          <p:nvPr/>
        </p:nvSpPr>
        <p:spPr>
          <a:xfrm>
            <a:off x="6453191" y="3898881"/>
            <a:ext cx="4971401" cy="2031325"/>
          </a:xfrm>
          <a:prstGeom prst="rect">
            <a:avLst/>
          </a:prstGeom>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 Illustration of </a:t>
            </a:r>
            <a:r>
              <a:rPr kumimoji="0" lang="en-US" sz="2000" b="1" i="0" u="none" strike="noStrike" kern="1200" cap="none" spc="0" normalizeH="0" baseline="0" noProof="0" dirty="0" err="1">
                <a:ln>
                  <a:noFill/>
                </a:ln>
                <a:solidFill>
                  <a:srgbClr val="000000"/>
                </a:solidFill>
                <a:effectLst/>
                <a:uLnTx/>
                <a:uFillTx/>
                <a:latin typeface="Calibri" panose="020F0502020204030204" pitchFamily="34" charset="0"/>
                <a:ea typeface="+mn-ea"/>
                <a:cs typeface="+mn-cs"/>
              </a:rPr>
              <a:t>chemiresistors</a:t>
            </a:r>
            <a:r>
              <a:rPr kumimoji="0" lang="en-US" sz="2000" b="1"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 with receptors, the binding of bio-molecule with net electrical charges changes the channel conductance. </a:t>
            </a:r>
            <a:endParaRPr kumimoji="0" lang="en-US" sz="2000" b="1" i="1"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ar-IQ" sz="1800" b="0" i="0" u="none" strike="noStrike" kern="1200" cap="none" spc="0" normalizeH="0" baseline="0" noProof="0" dirty="0">
              <a:ln>
                <a:noFill/>
              </a:ln>
              <a:solidFill>
                <a:prstClr val="black"/>
              </a:solidFill>
              <a:effectLst/>
              <a:uLnTx/>
              <a:uFillTx/>
              <a:latin typeface="Calibri"/>
              <a:ea typeface="+mn-ea"/>
              <a:cs typeface="Times New Roman" panose="02020603050405020304" pitchFamily="18"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ar-IQ" sz="2800" b="0" i="0" u="none" strike="noStrike" kern="1200" cap="none" spc="0" normalizeH="0" baseline="0" noProof="0" dirty="0">
                <a:ln>
                  <a:noFill/>
                </a:ln>
                <a:solidFill>
                  <a:srgbClr val="000000"/>
                </a:solidFill>
                <a:effectLst/>
                <a:uLnTx/>
                <a:uFillTx/>
                <a:latin typeface="Calibri" panose="020F0502020204030204" pitchFamily="34" charset="0"/>
                <a:ea typeface="+mn-ea"/>
                <a:cs typeface="Times New Roman" panose="02020603050405020304" pitchFamily="18" charset="0"/>
              </a:rPr>
              <a:t> </a:t>
            </a:r>
          </a:p>
        </p:txBody>
      </p:sp>
      <p:sp>
        <p:nvSpPr>
          <p:cNvPr id="5" name="Rectangle 4"/>
          <p:cNvSpPr/>
          <p:nvPr/>
        </p:nvSpPr>
        <p:spPr>
          <a:xfrm>
            <a:off x="767408" y="214291"/>
            <a:ext cx="10657184" cy="461665"/>
          </a:xfrm>
          <a:prstGeom prst="rect">
            <a:avLst/>
          </a:prstGeom>
          <a:noFill/>
        </p:spPr>
        <p:txBody>
          <a:bodyPr wrap="squar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w="0"/>
                <a:solidFill>
                  <a:srgbClr val="1F497D">
                    <a:lumMod val="75000"/>
                  </a:srgbClr>
                </a:solidFill>
                <a:effectLst>
                  <a:outerShdw blurRad="38100" dist="25400" dir="5400000" algn="ctr" rotWithShape="0">
                    <a:srgbClr val="6E747A">
                      <a:alpha val="43000"/>
                    </a:srgbClr>
                  </a:outerShdw>
                </a:effectLst>
                <a:uLnTx/>
                <a:uFillTx/>
                <a:latin typeface="Calibri"/>
                <a:ea typeface="+mn-ea"/>
                <a:cs typeface="+mn-cs"/>
              </a:rPr>
              <a:t>Chemical Nanosensors</a:t>
            </a:r>
            <a:endParaRPr kumimoji="0" lang="ar-IQ" sz="2400" b="0" i="0" u="none" strike="noStrike" kern="1200" cap="none" spc="0" normalizeH="0" baseline="0" noProof="0" dirty="0">
              <a:ln w="0"/>
              <a:solidFill>
                <a:srgbClr val="1F497D">
                  <a:lumMod val="75000"/>
                </a:srgbClr>
              </a:solidFill>
              <a:effectLst>
                <a:outerShdw blurRad="38100" dist="25400" dir="5400000" algn="ctr" rotWithShape="0">
                  <a:srgbClr val="6E747A">
                    <a:alpha val="43000"/>
                  </a:srgbClr>
                </a:outerShdw>
              </a:effectLst>
              <a:uLnTx/>
              <a:uFillTx/>
              <a:latin typeface="Calibri"/>
              <a:ea typeface="+mn-ea"/>
              <a:cs typeface="Arial" panose="020B0604020202020204" pitchFamily="34" charset="0"/>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567608" y="4243494"/>
            <a:ext cx="4752528" cy="2614507"/>
          </a:xfrm>
          <a:prstGeom prst="rect">
            <a:avLst/>
          </a:prstGeom>
        </p:spPr>
      </p:pic>
      <p:sp>
        <p:nvSpPr>
          <p:cNvPr id="3" name="TextBox 2"/>
          <p:cNvSpPr txBox="1"/>
          <p:nvPr/>
        </p:nvSpPr>
        <p:spPr>
          <a:xfrm>
            <a:off x="7739074" y="5214950"/>
            <a:ext cx="2459420" cy="369332"/>
          </a:xfrm>
          <a:prstGeom prst="rect">
            <a:avLst/>
          </a:prstGeom>
          <a:noFill/>
        </p:spPr>
        <p:txBody>
          <a:bodyPr wrap="square" rtlCol="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CNT force sensor</a:t>
            </a:r>
            <a:endParaRPr kumimoji="0" lang="ar-IQ" sz="1800" b="0" i="0" u="none" strike="noStrike" kern="1200" cap="none" spc="0" normalizeH="0" baseline="0" noProof="0" dirty="0">
              <a:ln>
                <a:noFill/>
              </a:ln>
              <a:solidFill>
                <a:prstClr val="black"/>
              </a:solidFill>
              <a:effectLst/>
              <a:uLnTx/>
              <a:uFillTx/>
              <a:latin typeface="Calibri"/>
              <a:ea typeface="+mn-ea"/>
              <a:cs typeface="Arial" panose="020B0604020202020204" pitchFamily="34" charset="0"/>
            </a:endParaRPr>
          </a:p>
        </p:txBody>
      </p:sp>
      <p:pic>
        <p:nvPicPr>
          <p:cNvPr id="4" name="Picture 3"/>
          <p:cNvPicPr>
            <a:picLocks noChangeAspect="1"/>
          </p:cNvPicPr>
          <p:nvPr/>
        </p:nvPicPr>
        <p:blipFill>
          <a:blip r:embed="rId3"/>
          <a:stretch>
            <a:fillRect/>
          </a:stretch>
        </p:blipFill>
        <p:spPr>
          <a:xfrm>
            <a:off x="7320136" y="448136"/>
            <a:ext cx="3528392" cy="2421192"/>
          </a:xfrm>
          <a:prstGeom prst="rect">
            <a:avLst/>
          </a:prstGeom>
        </p:spPr>
      </p:pic>
      <p:sp>
        <p:nvSpPr>
          <p:cNvPr id="5" name="Rectangle 4"/>
          <p:cNvSpPr/>
          <p:nvPr/>
        </p:nvSpPr>
        <p:spPr>
          <a:xfrm>
            <a:off x="5630869" y="3118807"/>
            <a:ext cx="5793722" cy="92333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prstClr val="black"/>
                </a:solidFill>
                <a:effectLst/>
                <a:uLnTx/>
                <a:uFillTx/>
                <a:latin typeface="Arial,Bold"/>
                <a:ea typeface="+mn-ea"/>
                <a:cs typeface="+mn-cs"/>
              </a:rPr>
              <a:t>Nanoindentor</a:t>
            </a:r>
            <a:r>
              <a:rPr kumimoji="0" lang="en-US" sz="18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:The</a:t>
            </a: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force range is up to 500 </a:t>
            </a:r>
            <a:r>
              <a:rPr kumimoji="0" lang="en-US" sz="18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μN</a:t>
            </a: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and 1 </a:t>
            </a:r>
            <a:r>
              <a:rPr kumimoji="0" lang="en-US" sz="18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mN</a:t>
            </a: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for the two main designs, with a force resolution of to </a:t>
            </a:r>
            <a:r>
              <a:rPr kumimoji="0" lang="el-G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0.3 μ</a:t>
            </a:r>
            <a:r>
              <a:rPr kumimoji="0" lang="en-GB"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N.</a:t>
            </a:r>
            <a:endParaRPr kumimoji="0" lang="ar-IQ" sz="1800" b="0" i="0" u="none" strike="noStrike" kern="1200" cap="none" spc="0" normalizeH="0" baseline="0" noProof="0" dirty="0">
              <a:ln>
                <a:noFill/>
              </a:ln>
              <a:solidFill>
                <a:prstClr val="black"/>
              </a:solidFill>
              <a:effectLst/>
              <a:uLnTx/>
              <a:uFillTx/>
              <a:latin typeface="Calibri"/>
              <a:ea typeface="+mn-ea"/>
              <a:cs typeface="Times New Roman" panose="02020603050405020304" pitchFamily="18" charset="0"/>
            </a:endParaRPr>
          </a:p>
        </p:txBody>
      </p:sp>
      <p:sp>
        <p:nvSpPr>
          <p:cNvPr id="6" name="Rectangle 5"/>
          <p:cNvSpPr/>
          <p:nvPr/>
        </p:nvSpPr>
        <p:spPr>
          <a:xfrm>
            <a:off x="767408" y="1"/>
            <a:ext cx="10513168" cy="461665"/>
          </a:xfrm>
          <a:prstGeom prst="rect">
            <a:avLst/>
          </a:prstGeom>
          <a:noFill/>
        </p:spPr>
        <p:txBody>
          <a:bodyPr wrap="squar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w="0"/>
                <a:solidFill>
                  <a:srgbClr val="1F497D">
                    <a:lumMod val="75000"/>
                  </a:srgbClr>
                </a:solidFill>
                <a:effectLst>
                  <a:outerShdw blurRad="38100" dist="25400" dir="5400000" algn="ctr" rotWithShape="0">
                    <a:srgbClr val="6E747A">
                      <a:alpha val="43000"/>
                    </a:srgbClr>
                  </a:outerShdw>
                </a:effectLst>
                <a:uLnTx/>
                <a:uFillTx/>
                <a:latin typeface="Calibri"/>
                <a:ea typeface="+mn-ea"/>
                <a:cs typeface="+mn-cs"/>
              </a:rPr>
              <a:t>Physical Nanosensors</a:t>
            </a:r>
          </a:p>
        </p:txBody>
      </p:sp>
      <p:sp>
        <p:nvSpPr>
          <p:cNvPr id="7" name="TextBox 6"/>
          <p:cNvSpPr txBox="1"/>
          <p:nvPr/>
        </p:nvSpPr>
        <p:spPr>
          <a:xfrm>
            <a:off x="767409" y="500043"/>
            <a:ext cx="4345728" cy="4154984"/>
          </a:xfrm>
          <a:prstGeom prst="rect">
            <a:avLst/>
          </a:prstGeom>
          <a:noFill/>
        </p:spPr>
        <p:txBody>
          <a:bodyPr wrap="square" rtlCol="1">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The physical </a:t>
            </a:r>
            <a:r>
              <a:rPr kumimoji="0" lang="en-US" sz="2400" b="0"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nanosensor</a:t>
            </a: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sense the environmental physical change such as</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Force </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Acceleration</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Flow rate</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Mass </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Volume </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Density</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pressure</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endParaRPr kumimoji="0" lang="ar-IQ" sz="2400" b="0" i="0" u="none" strike="noStrike" kern="1200" cap="none" spc="0" normalizeH="0" baseline="0" noProof="0" dirty="0">
              <a:ln>
                <a:noFill/>
              </a:ln>
              <a:solidFill>
                <a:prstClr val="black"/>
              </a:solidFill>
              <a:effectLst/>
              <a:uLnTx/>
              <a:uFillTx/>
              <a:latin typeface="Calibri"/>
              <a:ea typeface="+mn-ea"/>
              <a:cs typeface="Arial" panose="020B0604020202020204" pitchFamily="34" charset="0"/>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95401" y="22703"/>
            <a:ext cx="10945216" cy="6673284"/>
          </a:xfrm>
          <a:prstGeom prst="rect">
            <a:avLst/>
          </a:prstGeom>
        </p:spPr>
      </p:pic>
      <p:sp>
        <p:nvSpPr>
          <p:cNvPr id="3" name="Rectangle 2"/>
          <p:cNvSpPr/>
          <p:nvPr/>
        </p:nvSpPr>
        <p:spPr>
          <a:xfrm>
            <a:off x="4065150" y="1"/>
            <a:ext cx="3810209" cy="461665"/>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w="0"/>
                <a:solidFill>
                  <a:srgbClr val="1F497D">
                    <a:lumMod val="75000"/>
                  </a:srgbClr>
                </a:solidFill>
                <a:effectLst>
                  <a:outerShdw blurRad="38100" dist="25400" dir="5400000" algn="ctr" rotWithShape="0">
                    <a:srgbClr val="6E747A">
                      <a:alpha val="43000"/>
                    </a:srgbClr>
                  </a:outerShdw>
                </a:effectLst>
                <a:uLnTx/>
                <a:uFillTx/>
                <a:latin typeface="Calibri"/>
                <a:ea typeface="+mn-ea"/>
                <a:cs typeface="+mn-cs"/>
              </a:rPr>
              <a:t>Applications of Nanosensors</a:t>
            </a: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67408" y="214291"/>
            <a:ext cx="10513168" cy="52322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Giant (GMR) </a:t>
            </a:r>
            <a:r>
              <a:rPr kumimoji="0" lang="en-US" sz="2800" b="1"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Magnetoresistance</a:t>
            </a:r>
            <a:r>
              <a:rPr kumimoji="0" lang="en-US" sz="28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Sensors</a:t>
            </a:r>
            <a:endParaRPr kumimoji="0" lang="en-IN" sz="2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pic>
        <p:nvPicPr>
          <p:cNvPr id="18439" name="Picture 7"/>
          <p:cNvPicPr>
            <a:picLocks noChangeAspect="1" noChangeArrowheads="1"/>
          </p:cNvPicPr>
          <p:nvPr/>
        </p:nvPicPr>
        <p:blipFill>
          <a:blip r:embed="rId2"/>
          <a:srcRect/>
          <a:stretch>
            <a:fillRect/>
          </a:stretch>
        </p:blipFill>
        <p:spPr bwMode="auto">
          <a:xfrm>
            <a:off x="767408" y="914399"/>
            <a:ext cx="10657184" cy="5538937"/>
          </a:xfrm>
          <a:prstGeom prst="rect">
            <a:avLst/>
          </a:prstGeom>
          <a:noFill/>
          <a:ln w="9525">
            <a:noFill/>
            <a:miter lim="800000"/>
            <a:headEnd/>
            <a:tailEnd/>
          </a:ln>
          <a:effectLst/>
        </p:spPr>
      </p:pic>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95400" y="285729"/>
            <a:ext cx="10441160" cy="52322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1F497D">
                    <a:lumMod val="75000"/>
                  </a:srgbClr>
                </a:solidFill>
                <a:effectLst/>
                <a:uLnTx/>
                <a:uFillTx/>
                <a:latin typeface="Times New Roman" panose="02020603050405020304" pitchFamily="18" charset="0"/>
                <a:ea typeface="+mn-ea"/>
                <a:cs typeface="Times New Roman" panose="02020603050405020304" pitchFamily="18" charset="0"/>
              </a:rPr>
              <a:t>Structures and Phenomena</a:t>
            </a:r>
            <a:endParaRPr kumimoji="0" lang="en-IN" sz="2800" b="1" i="0" u="none" strike="noStrike" kern="1200" cap="none" spc="0" normalizeH="0" baseline="0" noProof="0" dirty="0">
              <a:ln>
                <a:noFill/>
              </a:ln>
              <a:solidFill>
                <a:srgbClr val="1F497D">
                  <a:lumMod val="75000"/>
                </a:srgbClr>
              </a:solidFill>
              <a:effectLst/>
              <a:uLnTx/>
              <a:uFillTx/>
              <a:latin typeface="Times New Roman" panose="02020603050405020304" pitchFamily="18" charset="0"/>
              <a:ea typeface="+mn-ea"/>
              <a:cs typeface="Times New Roman" panose="02020603050405020304" pitchFamily="18" charset="0"/>
            </a:endParaRPr>
          </a:p>
        </p:txBody>
      </p:sp>
      <p:pic>
        <p:nvPicPr>
          <p:cNvPr id="27650" name="Picture 2"/>
          <p:cNvPicPr>
            <a:picLocks noChangeAspect="1" noChangeArrowheads="1"/>
          </p:cNvPicPr>
          <p:nvPr/>
        </p:nvPicPr>
        <p:blipFill>
          <a:blip r:embed="rId2"/>
          <a:srcRect/>
          <a:stretch>
            <a:fillRect/>
          </a:stretch>
        </p:blipFill>
        <p:spPr bwMode="auto">
          <a:xfrm>
            <a:off x="695400" y="1071545"/>
            <a:ext cx="10945215" cy="5264098"/>
          </a:xfrm>
          <a:prstGeom prst="rect">
            <a:avLst/>
          </a:prstGeom>
          <a:noFill/>
          <a:ln w="9525">
            <a:noFill/>
            <a:miter lim="800000"/>
            <a:headEnd/>
            <a:tailEnd/>
          </a:ln>
          <a:effectLst/>
        </p:spPr>
      </p:pic>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11424" y="214290"/>
            <a:ext cx="10441159" cy="523220"/>
          </a:xfrm>
          <a:prstGeom prst="rect">
            <a:avLst/>
          </a:prstGeom>
        </p:spPr>
        <p:txBody>
          <a:bodyPr wrap="square">
            <a:spAutoFit/>
          </a:bodyPr>
          <a:lstStyle/>
          <a:p>
            <a:pPr marL="914400" marR="0" lvl="2"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Sandwich</a:t>
            </a:r>
            <a:endParaRPr kumimoji="0" lang="en-IN" sz="28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pic>
        <p:nvPicPr>
          <p:cNvPr id="28675" name="Picture 3"/>
          <p:cNvPicPr>
            <a:picLocks noChangeAspect="1" noChangeArrowheads="1"/>
          </p:cNvPicPr>
          <p:nvPr/>
        </p:nvPicPr>
        <p:blipFill>
          <a:blip r:embed="rId2"/>
          <a:srcRect/>
          <a:stretch>
            <a:fillRect/>
          </a:stretch>
        </p:blipFill>
        <p:spPr bwMode="auto">
          <a:xfrm>
            <a:off x="767408" y="857232"/>
            <a:ext cx="10729192" cy="5442544"/>
          </a:xfrm>
          <a:prstGeom prst="rect">
            <a:avLst/>
          </a:prstGeom>
          <a:noFill/>
          <a:ln w="9525">
            <a:noFill/>
            <a:miter lim="800000"/>
            <a:headEnd/>
            <a:tailEnd/>
          </a:ln>
          <a:effectLst/>
        </p:spPr>
      </p:pic>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39416" y="214290"/>
            <a:ext cx="10369152" cy="584775"/>
          </a:xfrm>
          <a:prstGeom prst="rect">
            <a:avLst/>
          </a:prstGeom>
        </p:spPr>
        <p:txBody>
          <a:bodyPr wrap="square">
            <a:spAutoFit/>
          </a:bodyPr>
          <a:lstStyle/>
          <a:p>
            <a:pPr marL="914400" marR="0" lvl="2"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Spin Valves</a:t>
            </a:r>
            <a:endParaRPr kumimoji="0" lang="en-IN" sz="32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pic>
        <p:nvPicPr>
          <p:cNvPr id="29698" name="Picture 2"/>
          <p:cNvPicPr>
            <a:picLocks noChangeAspect="1" noChangeArrowheads="1"/>
          </p:cNvPicPr>
          <p:nvPr/>
        </p:nvPicPr>
        <p:blipFill>
          <a:blip r:embed="rId2"/>
          <a:srcRect/>
          <a:stretch>
            <a:fillRect/>
          </a:stretch>
        </p:blipFill>
        <p:spPr bwMode="auto">
          <a:xfrm>
            <a:off x="839416" y="1681506"/>
            <a:ext cx="10369152" cy="1243438"/>
          </a:xfrm>
          <a:prstGeom prst="rect">
            <a:avLst/>
          </a:prstGeom>
          <a:noFill/>
          <a:ln w="9525">
            <a:noFill/>
            <a:miter lim="800000"/>
            <a:headEnd/>
            <a:tailEnd/>
          </a:ln>
          <a:effectLst/>
        </p:spPr>
      </p:pic>
      <p:pic>
        <p:nvPicPr>
          <p:cNvPr id="29699" name="Picture 3"/>
          <p:cNvPicPr>
            <a:picLocks noChangeAspect="1" noChangeArrowheads="1"/>
          </p:cNvPicPr>
          <p:nvPr/>
        </p:nvPicPr>
        <p:blipFill>
          <a:blip r:embed="rId3"/>
          <a:srcRect/>
          <a:stretch>
            <a:fillRect/>
          </a:stretch>
        </p:blipFill>
        <p:spPr bwMode="auto">
          <a:xfrm>
            <a:off x="839416" y="2924944"/>
            <a:ext cx="10729192" cy="2864360"/>
          </a:xfrm>
          <a:prstGeom prst="rect">
            <a:avLst/>
          </a:prstGeom>
          <a:noFill/>
          <a:ln w="9525">
            <a:noFill/>
            <a:miter lim="800000"/>
            <a:headEnd/>
            <a:tailEnd/>
          </a:ln>
          <a:effectLst/>
        </p:spPr>
      </p:pic>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2"/>
          <p:cNvPicPr>
            <a:picLocks noChangeAspect="1" noChangeArrowheads="1"/>
          </p:cNvPicPr>
          <p:nvPr/>
        </p:nvPicPr>
        <p:blipFill>
          <a:blip r:embed="rId2"/>
          <a:srcRect/>
          <a:stretch>
            <a:fillRect/>
          </a:stretch>
        </p:blipFill>
        <p:spPr bwMode="auto">
          <a:xfrm>
            <a:off x="-96688" y="881064"/>
            <a:ext cx="11233248" cy="5899872"/>
          </a:xfrm>
          <a:prstGeom prst="rect">
            <a:avLst/>
          </a:prstGeom>
          <a:noFill/>
          <a:ln w="9525">
            <a:noFill/>
            <a:miter lim="800000"/>
            <a:headEnd/>
            <a:tailEnd/>
          </a:ln>
          <a:effectLst/>
        </p:spPr>
      </p:pic>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738679" y="2643183"/>
            <a:ext cx="2311851" cy="132343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0" b="1" i="0" u="none" strike="noStrike" kern="1200" cap="none" spc="0" normalizeH="0" baseline="0" noProof="0" dirty="0">
                <a:ln>
                  <a:noFill/>
                </a:ln>
                <a:solidFill>
                  <a:srgbClr val="C0504D">
                    <a:lumMod val="75000"/>
                  </a:srgbClr>
                </a:solidFill>
                <a:effectLst/>
                <a:uLnTx/>
                <a:uFillTx/>
                <a:latin typeface="Calibri"/>
                <a:ea typeface="+mn-ea"/>
                <a:cs typeface="+mn-cs"/>
              </a:rPr>
              <a:t>GMR</a:t>
            </a:r>
            <a:endParaRPr kumimoji="0" lang="en-IN" sz="8000" b="1" i="0" u="none" strike="noStrike" kern="1200" cap="none" spc="0" normalizeH="0" baseline="0" noProof="0" dirty="0">
              <a:ln>
                <a:noFill/>
              </a:ln>
              <a:solidFill>
                <a:srgbClr val="C0504D">
                  <a:lumMod val="75000"/>
                </a:srgbClr>
              </a:solidFill>
              <a:effectLst/>
              <a:uLnTx/>
              <a:uFillTx/>
              <a:latin typeface="Calibri"/>
              <a:ea typeface="+mn-ea"/>
              <a:cs typeface="+mn-cs"/>
            </a:endParaR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2"/>
          <p:cNvPicPr>
            <a:picLocks noChangeAspect="1" noChangeArrowheads="1"/>
          </p:cNvPicPr>
          <p:nvPr/>
        </p:nvPicPr>
        <p:blipFill>
          <a:blip r:embed="rId2"/>
          <a:srcRect/>
          <a:stretch>
            <a:fillRect/>
          </a:stretch>
        </p:blipFill>
        <p:spPr bwMode="auto">
          <a:xfrm>
            <a:off x="263352" y="285752"/>
            <a:ext cx="11305256" cy="6215082"/>
          </a:xfrm>
          <a:prstGeom prst="rect">
            <a:avLst/>
          </a:prstGeom>
          <a:noFill/>
          <a:ln w="9525">
            <a:noFill/>
            <a:miter lim="800000"/>
            <a:headEnd/>
            <a:tailEnd/>
          </a:ln>
          <a:effec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err="1">
                <a:latin typeface="Algerian" panose="04020705040A02060702" pitchFamily="82" charset="0"/>
              </a:rPr>
              <a:t>Villari</a:t>
            </a:r>
            <a:r>
              <a:rPr lang="en-US" dirty="0">
                <a:latin typeface="Algerian" panose="04020705040A02060702" pitchFamily="82" charset="0"/>
              </a:rPr>
              <a:t> effect</a:t>
            </a:r>
          </a:p>
        </p:txBody>
      </p:sp>
      <p:sp>
        <p:nvSpPr>
          <p:cNvPr id="3" name="Content Placeholder 2"/>
          <p:cNvSpPr>
            <a:spLocks noGrp="1"/>
          </p:cNvSpPr>
          <p:nvPr>
            <p:ph idx="1"/>
          </p:nvPr>
        </p:nvSpPr>
        <p:spPr/>
        <p:txBody>
          <a:bodyPr/>
          <a:lstStyle/>
          <a:p>
            <a:pPr algn="just"/>
            <a:r>
              <a:rPr lang="en-US" dirty="0">
                <a:latin typeface="Times New Roman" panose="02020603050405020304" pitchFamily="18" charset="0"/>
                <a:cs typeface="Times New Roman" panose="02020603050405020304" pitchFamily="18" charset="0"/>
              </a:rPr>
              <a:t>If External magnetic field is applied to ferromagnetic material in vertical direction, the dipoles gets arranged in the same direction</a:t>
            </a:r>
          </a:p>
          <a:p>
            <a:endParaRPr lang="en-US" dirty="0"/>
          </a:p>
          <a:p>
            <a:endParaRPr lang="en-US" dirty="0"/>
          </a:p>
          <a:p>
            <a:endParaRPr lang="en-US" dirty="0"/>
          </a:p>
          <a:p>
            <a:endParaRPr lang="en-US" dirty="0"/>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Apply force to Ferromagnetic material</a:t>
            </a:r>
          </a:p>
        </p:txBody>
      </p:sp>
      <p:pic>
        <p:nvPicPr>
          <p:cNvPr id="4" name="Picture 3"/>
          <p:cNvPicPr>
            <a:picLocks noChangeAspect="1"/>
          </p:cNvPicPr>
          <p:nvPr/>
        </p:nvPicPr>
        <p:blipFill>
          <a:blip r:embed="rId2"/>
          <a:stretch>
            <a:fillRect/>
          </a:stretch>
        </p:blipFill>
        <p:spPr>
          <a:xfrm>
            <a:off x="1518982" y="2780248"/>
            <a:ext cx="3516843" cy="2365692"/>
          </a:xfrm>
          <a:prstGeom prst="rect">
            <a:avLst/>
          </a:prstGeom>
        </p:spPr>
      </p:pic>
      <p:pic>
        <p:nvPicPr>
          <p:cNvPr id="5" name="Picture 4"/>
          <p:cNvPicPr>
            <a:picLocks noChangeAspect="1"/>
          </p:cNvPicPr>
          <p:nvPr/>
        </p:nvPicPr>
        <p:blipFill>
          <a:blip r:embed="rId3"/>
          <a:stretch>
            <a:fillRect/>
          </a:stretch>
        </p:blipFill>
        <p:spPr>
          <a:xfrm>
            <a:off x="7968481" y="3750366"/>
            <a:ext cx="3083832" cy="2652814"/>
          </a:xfrm>
          <a:prstGeom prst="rect">
            <a:avLst/>
          </a:prstGeom>
        </p:spPr>
      </p:pic>
    </p:spTree>
    <p:extLst>
      <p:ext uri="{BB962C8B-B14F-4D97-AF65-F5344CB8AC3E}">
        <p14:creationId xmlns:p14="http://schemas.microsoft.com/office/powerpoint/2010/main" val="43190630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Picture 2"/>
          <p:cNvPicPr>
            <a:picLocks noChangeAspect="1" noChangeArrowheads="1"/>
          </p:cNvPicPr>
          <p:nvPr/>
        </p:nvPicPr>
        <p:blipFill>
          <a:blip r:embed="rId2"/>
          <a:srcRect/>
          <a:stretch>
            <a:fillRect/>
          </a:stretch>
        </p:blipFill>
        <p:spPr bwMode="auto">
          <a:xfrm>
            <a:off x="767408" y="0"/>
            <a:ext cx="11089232" cy="7315200"/>
          </a:xfrm>
          <a:prstGeom prst="rect">
            <a:avLst/>
          </a:prstGeom>
          <a:noFill/>
          <a:ln w="9525">
            <a:noFill/>
            <a:miter lim="800000"/>
            <a:headEnd/>
            <a:tailEnd/>
          </a:ln>
          <a:effectLst/>
        </p:spPr>
      </p:pic>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Picture 2"/>
          <p:cNvPicPr>
            <a:picLocks noChangeAspect="1" noChangeArrowheads="1"/>
          </p:cNvPicPr>
          <p:nvPr/>
        </p:nvPicPr>
        <p:blipFill>
          <a:blip r:embed="rId2"/>
          <a:srcRect/>
          <a:stretch>
            <a:fillRect/>
          </a:stretch>
        </p:blipFill>
        <p:spPr bwMode="auto">
          <a:xfrm>
            <a:off x="407368" y="0"/>
            <a:ext cx="11233248" cy="7315200"/>
          </a:xfrm>
          <a:prstGeom prst="rect">
            <a:avLst/>
          </a:prstGeom>
          <a:noFill/>
          <a:ln w="9525">
            <a:noFill/>
            <a:miter lim="800000"/>
            <a:headEnd/>
            <a:tailEnd/>
          </a:ln>
          <a:effectLst/>
        </p:spPr>
      </p:pic>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Picture 2"/>
          <p:cNvPicPr>
            <a:picLocks noChangeAspect="1" noChangeArrowheads="1"/>
          </p:cNvPicPr>
          <p:nvPr/>
        </p:nvPicPr>
        <p:blipFill>
          <a:blip r:embed="rId2"/>
          <a:srcRect/>
          <a:stretch>
            <a:fillRect/>
          </a:stretch>
        </p:blipFill>
        <p:spPr bwMode="auto">
          <a:xfrm>
            <a:off x="623392" y="0"/>
            <a:ext cx="11161240" cy="7315200"/>
          </a:xfrm>
          <a:prstGeom prst="rect">
            <a:avLst/>
          </a:prstGeom>
          <a:noFill/>
          <a:ln w="9525">
            <a:noFill/>
            <a:miter lim="800000"/>
            <a:headEnd/>
            <a:tailEnd/>
          </a:ln>
          <a:effectLst/>
        </p:spPr>
      </p:pic>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2" name="Picture 2"/>
          <p:cNvPicPr>
            <a:picLocks noChangeAspect="1" noChangeArrowheads="1"/>
          </p:cNvPicPr>
          <p:nvPr/>
        </p:nvPicPr>
        <p:blipFill>
          <a:blip r:embed="rId2"/>
          <a:srcRect/>
          <a:stretch>
            <a:fillRect/>
          </a:stretch>
        </p:blipFill>
        <p:spPr bwMode="auto">
          <a:xfrm>
            <a:off x="551384" y="0"/>
            <a:ext cx="11089232" cy="7315200"/>
          </a:xfrm>
          <a:prstGeom prst="rect">
            <a:avLst/>
          </a:prstGeom>
          <a:noFill/>
          <a:ln w="9525">
            <a:noFill/>
            <a:miter lim="800000"/>
            <a:headEnd/>
            <a:tailEnd/>
          </a:ln>
          <a:effectLst/>
        </p:spPr>
      </p:pic>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1" name="Picture 3"/>
          <p:cNvPicPr>
            <a:picLocks noChangeAspect="1" noChangeArrowheads="1"/>
          </p:cNvPicPr>
          <p:nvPr/>
        </p:nvPicPr>
        <p:blipFill>
          <a:blip r:embed="rId2"/>
          <a:srcRect/>
          <a:stretch>
            <a:fillRect/>
          </a:stretch>
        </p:blipFill>
        <p:spPr bwMode="auto">
          <a:xfrm>
            <a:off x="263352" y="0"/>
            <a:ext cx="11809312" cy="7315200"/>
          </a:xfrm>
          <a:prstGeom prst="rect">
            <a:avLst/>
          </a:prstGeom>
          <a:noFill/>
          <a:ln w="9525">
            <a:noFill/>
            <a:miter lim="800000"/>
            <a:headEnd/>
            <a:tailEnd/>
          </a:ln>
          <a:effectLst/>
        </p:spPr>
      </p:pic>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6" name="Picture 4"/>
          <p:cNvPicPr>
            <a:picLocks noChangeAspect="1" noChangeArrowheads="1"/>
          </p:cNvPicPr>
          <p:nvPr/>
        </p:nvPicPr>
        <p:blipFill>
          <a:blip r:embed="rId2"/>
          <a:srcRect/>
          <a:stretch>
            <a:fillRect/>
          </a:stretch>
        </p:blipFill>
        <p:spPr bwMode="auto">
          <a:xfrm>
            <a:off x="-409575" y="-228600"/>
            <a:ext cx="12649243" cy="7315200"/>
          </a:xfrm>
          <a:prstGeom prst="rect">
            <a:avLst/>
          </a:prstGeom>
          <a:noFill/>
          <a:ln w="9525">
            <a:noFill/>
            <a:miter lim="800000"/>
            <a:headEnd/>
            <a:tailEnd/>
          </a:ln>
          <a:effectLst/>
        </p:spPr>
      </p:pic>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8" name="Picture 2"/>
          <p:cNvPicPr>
            <a:picLocks noChangeAspect="1" noChangeArrowheads="1"/>
          </p:cNvPicPr>
          <p:nvPr/>
        </p:nvPicPr>
        <p:blipFill>
          <a:blip r:embed="rId2"/>
          <a:srcRect/>
          <a:stretch>
            <a:fillRect/>
          </a:stretch>
        </p:blipFill>
        <p:spPr bwMode="auto">
          <a:xfrm>
            <a:off x="407368" y="0"/>
            <a:ext cx="11760862" cy="7315200"/>
          </a:xfrm>
          <a:prstGeom prst="rect">
            <a:avLst/>
          </a:prstGeom>
          <a:noFill/>
          <a:ln w="9525">
            <a:noFill/>
            <a:miter lim="800000"/>
            <a:headEnd/>
            <a:tailEnd/>
          </a:ln>
          <a:effectLst/>
        </p:spPr>
      </p:pic>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848751" y="2581739"/>
            <a:ext cx="10972800" cy="1143000"/>
          </a:xfrm>
        </p:spPr>
        <p:txBody>
          <a:bodyPr/>
          <a:lstStyle/>
          <a:p>
            <a:pPr algn="ctr" eaLnBrk="1" fontAlgn="auto" hangingPunct="1">
              <a:spcAft>
                <a:spcPts val="0"/>
              </a:spcAft>
              <a:defRPr/>
            </a:pPr>
            <a:r>
              <a:rPr lang="en-US" sz="4800" dirty="0" err="1">
                <a:latin typeface="Times New Roman" pitchFamily="18" charset="0"/>
              </a:rPr>
              <a:t>Micromaching</a:t>
            </a:r>
            <a:endParaRPr lang="en-US" sz="4800" dirty="0">
              <a:latin typeface="Times New Roman" pitchFamily="18" charset="0"/>
            </a:endParaRP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3"/>
          <p:cNvSpPr>
            <a:spLocks noGrp="1" noChangeArrowheads="1"/>
          </p:cNvSpPr>
          <p:nvPr>
            <p:ph idx="1"/>
          </p:nvPr>
        </p:nvSpPr>
        <p:spPr/>
        <p:txBody>
          <a:bodyPr/>
          <a:lstStyle/>
          <a:p>
            <a:pPr eaLnBrk="1" hangingPunct="1">
              <a:buClr>
                <a:schemeClr val="tx1"/>
              </a:buClr>
            </a:pPr>
            <a:r>
              <a:rPr lang="en-US" sz="3600">
                <a:latin typeface="Times New Roman" pitchFamily="18" charset="0"/>
              </a:rPr>
              <a:t>Implies parts are made to the size of 1 to 999</a:t>
            </a:r>
            <a:r>
              <a:rPr lang="en-US" sz="3600">
                <a:latin typeface="Times New Roman" pitchFamily="18" charset="0"/>
                <a:cs typeface="Arial" charset="0"/>
              </a:rPr>
              <a:t>µm</a:t>
            </a:r>
          </a:p>
          <a:p>
            <a:pPr eaLnBrk="1" hangingPunct="1">
              <a:buClr>
                <a:schemeClr val="tx1"/>
              </a:buClr>
              <a:buFont typeface="Wingdings" pitchFamily="2" charset="2"/>
              <a:buChar char="Ø"/>
            </a:pPr>
            <a:endParaRPr lang="en-US" sz="3600">
              <a:latin typeface="Times New Roman" pitchFamily="18" charset="0"/>
              <a:cs typeface="Arial" charset="0"/>
            </a:endParaRPr>
          </a:p>
          <a:p>
            <a:pPr eaLnBrk="1" hangingPunct="1">
              <a:buClr>
                <a:schemeClr val="tx1"/>
              </a:buClr>
            </a:pPr>
            <a:r>
              <a:rPr lang="en-US" sz="3600">
                <a:latin typeface="Times New Roman" pitchFamily="18" charset="0"/>
                <a:cs typeface="Arial" charset="0"/>
              </a:rPr>
              <a:t>By the definition  micro engg: as the field where component sizes are a few millimeters </a:t>
            </a:r>
          </a:p>
          <a:p>
            <a:pPr eaLnBrk="1" hangingPunct="1">
              <a:buFont typeface="Wingdings" pitchFamily="2" charset="2"/>
              <a:buNone/>
            </a:pPr>
            <a:endParaRPr lang="en-US" sz="3600">
              <a:latin typeface="Times New Roman" pitchFamily="18" charset="0"/>
              <a:cs typeface="Arial" charset="0"/>
            </a:endParaRPr>
          </a:p>
        </p:txBody>
      </p:sp>
      <p:sp>
        <p:nvSpPr>
          <p:cNvPr id="6146" name="Rectangle 2"/>
          <p:cNvSpPr>
            <a:spLocks noGrp="1" noChangeArrowheads="1"/>
          </p:cNvSpPr>
          <p:nvPr>
            <p:ph type="title"/>
          </p:nvPr>
        </p:nvSpPr>
        <p:spPr/>
        <p:txBody>
          <a:bodyPr/>
          <a:lstStyle/>
          <a:p>
            <a:pPr eaLnBrk="1" fontAlgn="auto" hangingPunct="1">
              <a:spcAft>
                <a:spcPts val="0"/>
              </a:spcAft>
              <a:defRPr/>
            </a:pPr>
            <a:r>
              <a:rPr lang="en-US" sz="4800" dirty="0">
                <a:latin typeface="Times New Roman" pitchFamily="18" charset="0"/>
              </a:rPr>
              <a:t>Introduction</a:t>
            </a:r>
          </a:p>
        </p:txBody>
      </p:sp>
    </p:spTree>
    <p:extLst>
      <p:ext uri="{BB962C8B-B14F-4D97-AF65-F5344CB8AC3E}">
        <p14:creationId xmlns:p14="http://schemas.microsoft.com/office/powerpoint/2010/main" val="5282423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Content Placeholder 1"/>
          <p:cNvSpPr>
            <a:spLocks noGrp="1"/>
          </p:cNvSpPr>
          <p:nvPr>
            <p:ph idx="1"/>
          </p:nvPr>
        </p:nvSpPr>
        <p:spPr>
          <a:xfrm>
            <a:off x="1981200" y="1481138"/>
            <a:ext cx="8229600" cy="5148262"/>
          </a:xfrm>
        </p:spPr>
        <p:txBody>
          <a:bodyPr/>
          <a:lstStyle/>
          <a:p>
            <a:pPr eaLnBrk="1" hangingPunct="1"/>
            <a:r>
              <a:rPr lang="en-US" sz="2800">
                <a:latin typeface="Times New Roman" pitchFamily="18" charset="0"/>
                <a:cs typeface="Times New Roman" pitchFamily="18" charset="0"/>
              </a:rPr>
              <a:t>Micromachining is the basic technology for fabrication of micro-components of size in the range of 1 to 500 micrometers. </a:t>
            </a:r>
          </a:p>
          <a:p>
            <a:pPr eaLnBrk="1" hangingPunct="1"/>
            <a:r>
              <a:rPr lang="en-US" sz="2800">
                <a:latin typeface="Times New Roman" pitchFamily="18" charset="0"/>
                <a:cs typeface="Times New Roman" pitchFamily="18" charset="0"/>
              </a:rPr>
              <a:t>Their need arises from miniaturization of various devices in science and engineering, calling for ultra-precision manufacturing and micro-fabrication.</a:t>
            </a:r>
          </a:p>
          <a:p>
            <a:pPr eaLnBrk="1" hangingPunct="1">
              <a:buFont typeface="Wingdings 3" pitchFamily="18" charset="2"/>
              <a:buNone/>
            </a:pPr>
            <a:endParaRPr lang="en-US"/>
          </a:p>
        </p:txBody>
      </p:sp>
      <p:sp>
        <p:nvSpPr>
          <p:cNvPr id="3" name="Title 2"/>
          <p:cNvSpPr>
            <a:spLocks noGrp="1"/>
          </p:cNvSpPr>
          <p:nvPr>
            <p:ph type="title"/>
          </p:nvPr>
        </p:nvSpPr>
        <p:spPr/>
        <p:txBody>
          <a:bodyPr>
            <a:normAutofit fontScale="90000"/>
          </a:bodyPr>
          <a:lstStyle/>
          <a:p>
            <a:pPr eaLnBrk="1" fontAlgn="auto" hangingPunct="1">
              <a:spcAft>
                <a:spcPts val="0"/>
              </a:spcAft>
              <a:defRPr/>
            </a:pPr>
            <a:r>
              <a:rPr lang="en-US" dirty="0"/>
              <a:t>What is Micromachining? </a:t>
            </a:r>
            <a:br>
              <a:rPr lang="en-US" dirty="0"/>
            </a:br>
            <a:endParaRPr 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err="1">
                <a:latin typeface="Algerian" panose="04020705040A02060702" pitchFamily="82" charset="0"/>
              </a:rPr>
              <a:t>Villari</a:t>
            </a:r>
            <a:r>
              <a:rPr lang="en-US" dirty="0">
                <a:latin typeface="Algerian" panose="04020705040A02060702" pitchFamily="82" charset="0"/>
              </a:rPr>
              <a:t> effect</a:t>
            </a:r>
            <a:endParaRPr lang="en-US" dirty="0"/>
          </a:p>
        </p:txBody>
      </p:sp>
      <p:sp>
        <p:nvSpPr>
          <p:cNvPr id="3" name="Content Placeholder 2"/>
          <p:cNvSpPr>
            <a:spLocks noGrp="1"/>
          </p:cNvSpPr>
          <p:nvPr>
            <p:ph idx="1"/>
          </p:nvPr>
        </p:nvSpPr>
        <p:spPr/>
        <p:txBody>
          <a:bodyPr/>
          <a:lstStyle/>
          <a:p>
            <a:pPr algn="just"/>
            <a:r>
              <a:rPr lang="en-US" dirty="0">
                <a:latin typeface="Times New Roman" panose="02020603050405020304" pitchFamily="18" charset="0"/>
                <a:cs typeface="Times New Roman" panose="02020603050405020304" pitchFamily="18" charset="0"/>
              </a:rPr>
              <a:t>This changes the direction of dipoles. Even though the external magnetic field tries to align the dipoles, the force changes the structure and direction of dipole (random fashion).</a:t>
            </a:r>
          </a:p>
          <a:p>
            <a:endParaRPr lang="en-US" dirty="0"/>
          </a:p>
        </p:txBody>
      </p:sp>
      <p:pic>
        <p:nvPicPr>
          <p:cNvPr id="4" name="Picture 3"/>
          <p:cNvPicPr>
            <a:picLocks noChangeAspect="1"/>
          </p:cNvPicPr>
          <p:nvPr/>
        </p:nvPicPr>
        <p:blipFill>
          <a:blip r:embed="rId2"/>
          <a:stretch>
            <a:fillRect/>
          </a:stretch>
        </p:blipFill>
        <p:spPr>
          <a:xfrm>
            <a:off x="1030494" y="3021496"/>
            <a:ext cx="10515600" cy="3515479"/>
          </a:xfrm>
          <a:prstGeom prst="rect">
            <a:avLst/>
          </a:prstGeom>
        </p:spPr>
      </p:pic>
    </p:spTree>
    <p:extLst>
      <p:ext uri="{BB962C8B-B14F-4D97-AF65-F5344CB8AC3E}">
        <p14:creationId xmlns:p14="http://schemas.microsoft.com/office/powerpoint/2010/main" val="29691683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3"/>
          <p:cNvSpPr>
            <a:spLocks noGrp="1" noChangeArrowheads="1"/>
          </p:cNvSpPr>
          <p:nvPr>
            <p:ph idx="1"/>
          </p:nvPr>
        </p:nvSpPr>
        <p:spPr>
          <a:xfrm>
            <a:off x="1752600" y="1981201"/>
            <a:ext cx="8229600" cy="4525963"/>
          </a:xfrm>
        </p:spPr>
        <p:txBody>
          <a:bodyPr/>
          <a:lstStyle/>
          <a:p>
            <a:pPr eaLnBrk="1" hangingPunct="1">
              <a:buClr>
                <a:schemeClr val="tx1"/>
              </a:buClr>
              <a:buFont typeface="Wingdings" pitchFamily="2" charset="2"/>
              <a:buChar char="Ø"/>
            </a:pPr>
            <a:r>
              <a:rPr lang="en-US" sz="5400">
                <a:latin typeface="Times New Roman" pitchFamily="18" charset="0"/>
              </a:rPr>
              <a:t>Unit removal </a:t>
            </a:r>
          </a:p>
          <a:p>
            <a:pPr eaLnBrk="1" hangingPunct="1">
              <a:buClr>
                <a:schemeClr val="tx1"/>
              </a:buClr>
              <a:buFont typeface="Wingdings" pitchFamily="2" charset="2"/>
              <a:buChar char="Ø"/>
            </a:pPr>
            <a:r>
              <a:rPr lang="en-US" sz="5400">
                <a:latin typeface="Times New Roman" pitchFamily="18" charset="0"/>
              </a:rPr>
              <a:t>Equipment  precision </a:t>
            </a:r>
          </a:p>
        </p:txBody>
      </p:sp>
      <p:sp>
        <p:nvSpPr>
          <p:cNvPr id="7170" name="Rectangle 2"/>
          <p:cNvSpPr>
            <a:spLocks noGrp="1" noChangeArrowheads="1"/>
          </p:cNvSpPr>
          <p:nvPr>
            <p:ph type="title"/>
          </p:nvPr>
        </p:nvSpPr>
        <p:spPr/>
        <p:txBody>
          <a:bodyPr/>
          <a:lstStyle/>
          <a:p>
            <a:pPr eaLnBrk="1" fontAlgn="auto" hangingPunct="1">
              <a:spcAft>
                <a:spcPts val="0"/>
              </a:spcAft>
              <a:defRPr/>
            </a:pPr>
            <a:r>
              <a:rPr lang="en-US" sz="5400" dirty="0">
                <a:latin typeface="Times New Roman" pitchFamily="18" charset="0"/>
              </a:rPr>
              <a:t>Important aspects</a:t>
            </a: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marL="365760" indent="-256032" eaLnBrk="1" fontAlgn="auto" hangingPunct="1">
              <a:spcAft>
                <a:spcPts val="0"/>
              </a:spcAft>
              <a:buFont typeface="Wingdings 3"/>
              <a:buChar char=""/>
              <a:defRPr/>
            </a:pPr>
            <a:r>
              <a:rPr lang="en-US" sz="2600" dirty="0">
                <a:latin typeface="Times New Roman" pitchFamily="18" charset="0"/>
                <a:cs typeface="Times New Roman" pitchFamily="18" charset="0"/>
              </a:rPr>
              <a:t>Why Micro Machining? Present day High-tech Industries, Design requirements are stringent.</a:t>
            </a:r>
          </a:p>
          <a:p>
            <a:pPr marL="365760" indent="-256032" eaLnBrk="1" fontAlgn="auto" hangingPunct="1">
              <a:spcAft>
                <a:spcPts val="0"/>
              </a:spcAft>
              <a:buFont typeface="Wingdings 3"/>
              <a:buChar char=""/>
              <a:defRPr/>
            </a:pPr>
            <a:r>
              <a:rPr lang="en-US" sz="2600" dirty="0">
                <a:latin typeface="Times New Roman" pitchFamily="18" charset="0"/>
                <a:cs typeface="Times New Roman" pitchFamily="18" charset="0"/>
              </a:rPr>
              <a:t> Extraordinary Properties of Materials (High Strength, High heat Resistant, High hardness, Corrosion resistant etc) Complex 3D Components (Turbine Blades) Miniature Features (filters for food processing and textile industries having few tens of microns as hole diameter and thousands in number) </a:t>
            </a:r>
            <a:r>
              <a:rPr lang="en-US" sz="2600" dirty="0" err="1">
                <a:latin typeface="Times New Roman" pitchFamily="18" charset="0"/>
                <a:cs typeface="Times New Roman" pitchFamily="18" charset="0"/>
              </a:rPr>
              <a:t>Nano</a:t>
            </a:r>
            <a:r>
              <a:rPr lang="en-US" sz="2600" dirty="0">
                <a:latin typeface="Times New Roman" pitchFamily="18" charset="0"/>
                <a:cs typeface="Times New Roman" pitchFamily="18" charset="0"/>
              </a:rPr>
              <a:t> level surface finish on Complex geometries (thousands of </a:t>
            </a:r>
            <a:r>
              <a:rPr lang="en-US" sz="2600" dirty="0" err="1">
                <a:latin typeface="Times New Roman" pitchFamily="18" charset="0"/>
                <a:cs typeface="Times New Roman" pitchFamily="18" charset="0"/>
              </a:rPr>
              <a:t>turbulated</a:t>
            </a:r>
            <a:r>
              <a:rPr lang="en-US" sz="2600" dirty="0">
                <a:latin typeface="Times New Roman" pitchFamily="18" charset="0"/>
                <a:cs typeface="Times New Roman" pitchFamily="18" charset="0"/>
              </a:rPr>
              <a:t> cooling holes in a turbine blade) Making and finishing of micro fluidic channels (in electrically conducting &amp; non conducting materials, say glass, quartz, &amp;ceramics).</a:t>
            </a:r>
          </a:p>
          <a:p>
            <a:pPr marL="365760" indent="-256032" eaLnBrk="1" fontAlgn="auto" hangingPunct="1">
              <a:spcAft>
                <a:spcPts val="0"/>
              </a:spcAft>
              <a:buFont typeface="Wingdings 3"/>
              <a:buChar char=""/>
              <a:defRPr/>
            </a:pPr>
            <a:endParaRPr lang="en-US" dirty="0"/>
          </a:p>
        </p:txBody>
      </p:sp>
      <p:sp>
        <p:nvSpPr>
          <p:cNvPr id="3" name="Title 2"/>
          <p:cNvSpPr>
            <a:spLocks noGrp="1"/>
          </p:cNvSpPr>
          <p:nvPr>
            <p:ph type="title"/>
          </p:nvPr>
        </p:nvSpPr>
        <p:spPr/>
        <p:txBody>
          <a:bodyPr>
            <a:normAutofit fontScale="90000"/>
          </a:bodyPr>
          <a:lstStyle/>
          <a:p>
            <a:pPr eaLnBrk="1" fontAlgn="auto" hangingPunct="1">
              <a:spcAft>
                <a:spcPts val="0"/>
              </a:spcAft>
              <a:defRPr/>
            </a:pPr>
            <a:r>
              <a:rPr lang="en-US" dirty="0"/>
              <a:t>Why Micro Machining?</a:t>
            </a:r>
            <a:br>
              <a:rPr lang="en-US" dirty="0"/>
            </a:br>
            <a:endParaRPr lang="en-US" dirty="0"/>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3"/>
          <p:cNvSpPr>
            <a:spLocks noGrp="1" noChangeArrowheads="1"/>
          </p:cNvSpPr>
          <p:nvPr>
            <p:ph idx="1"/>
          </p:nvPr>
        </p:nvSpPr>
        <p:spPr>
          <a:xfrm>
            <a:off x="2057400" y="1981201"/>
            <a:ext cx="8229600" cy="4525963"/>
          </a:xfrm>
        </p:spPr>
        <p:txBody>
          <a:bodyPr/>
          <a:lstStyle/>
          <a:p>
            <a:pPr marL="609600" indent="-609600" eaLnBrk="1" hangingPunct="1">
              <a:buClr>
                <a:schemeClr val="tx1"/>
              </a:buClr>
              <a:buFontTx/>
              <a:buAutoNum type="arabicPeriod"/>
            </a:pPr>
            <a:r>
              <a:rPr lang="en-US" sz="3600">
                <a:latin typeface="Times New Roman" pitchFamily="18" charset="0"/>
              </a:rPr>
              <a:t>Removal  by mechanical force</a:t>
            </a:r>
          </a:p>
          <a:p>
            <a:pPr marL="609600" indent="-609600" eaLnBrk="1" hangingPunct="1">
              <a:buClr>
                <a:schemeClr val="tx1"/>
              </a:buClr>
              <a:buFontTx/>
              <a:buAutoNum type="arabicPeriod"/>
            </a:pPr>
            <a:r>
              <a:rPr lang="en-US" sz="3600">
                <a:latin typeface="Times New Roman" pitchFamily="18" charset="0"/>
              </a:rPr>
              <a:t>Removal by ablation </a:t>
            </a:r>
          </a:p>
          <a:p>
            <a:pPr marL="609600" indent="-609600" eaLnBrk="1" hangingPunct="1">
              <a:buClr>
                <a:schemeClr val="tx1"/>
              </a:buClr>
              <a:buFontTx/>
              <a:buAutoNum type="arabicPeriod"/>
            </a:pPr>
            <a:r>
              <a:rPr lang="en-US" sz="3600">
                <a:latin typeface="Times New Roman" pitchFamily="18" charset="0"/>
              </a:rPr>
              <a:t>Removal by  dissolution</a:t>
            </a:r>
          </a:p>
          <a:p>
            <a:pPr marL="609600" indent="-609600" eaLnBrk="1" hangingPunct="1">
              <a:buClr>
                <a:schemeClr val="tx1"/>
              </a:buClr>
              <a:buFontTx/>
              <a:buAutoNum type="arabicPeriod"/>
            </a:pPr>
            <a:r>
              <a:rPr lang="en-US" sz="3600">
                <a:latin typeface="Times New Roman" pitchFamily="18" charset="0"/>
              </a:rPr>
              <a:t>Plastic deformation</a:t>
            </a:r>
          </a:p>
        </p:txBody>
      </p:sp>
      <p:sp>
        <p:nvSpPr>
          <p:cNvPr id="8194" name="Rectangle 2"/>
          <p:cNvSpPr>
            <a:spLocks noGrp="1" noChangeArrowheads="1"/>
          </p:cNvSpPr>
          <p:nvPr>
            <p:ph type="title"/>
          </p:nvPr>
        </p:nvSpPr>
        <p:spPr/>
        <p:txBody>
          <a:bodyPr>
            <a:normAutofit fontScale="90000"/>
          </a:bodyPr>
          <a:lstStyle/>
          <a:p>
            <a:pPr eaLnBrk="1" fontAlgn="auto" hangingPunct="1">
              <a:spcAft>
                <a:spcPts val="0"/>
              </a:spcAft>
              <a:defRPr/>
            </a:pPr>
            <a:r>
              <a:rPr lang="en-US" dirty="0">
                <a:latin typeface="Times New Roman" pitchFamily="18" charset="0"/>
              </a:rPr>
              <a:t>Classification According to Machining phenomena</a:t>
            </a: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3"/>
          <p:cNvSpPr>
            <a:spLocks noGrp="1" noChangeArrowheads="1"/>
          </p:cNvSpPr>
          <p:nvPr>
            <p:ph idx="1"/>
          </p:nvPr>
        </p:nvSpPr>
        <p:spPr>
          <a:xfrm>
            <a:off x="2057400" y="2332038"/>
            <a:ext cx="8229600" cy="4525962"/>
          </a:xfrm>
        </p:spPr>
        <p:txBody>
          <a:bodyPr/>
          <a:lstStyle/>
          <a:p>
            <a:pPr eaLnBrk="1" hangingPunct="1">
              <a:buClr>
                <a:schemeClr val="tx1"/>
              </a:buClr>
              <a:buFont typeface="Wingdings" pitchFamily="2" charset="2"/>
              <a:buChar char="Ø"/>
            </a:pPr>
            <a:r>
              <a:rPr lang="en-US" sz="4400">
                <a:latin typeface="Times New Roman" pitchFamily="18" charset="0"/>
              </a:rPr>
              <a:t>Uses a power source (FS laser, Excimer laser) that emits a beam with very high quantum energy.</a:t>
            </a:r>
          </a:p>
        </p:txBody>
      </p:sp>
      <p:sp>
        <p:nvSpPr>
          <p:cNvPr id="9218" name="Rectangle 2"/>
          <p:cNvSpPr>
            <a:spLocks noGrp="1" noChangeArrowheads="1"/>
          </p:cNvSpPr>
          <p:nvPr>
            <p:ph type="title"/>
          </p:nvPr>
        </p:nvSpPr>
        <p:spPr/>
        <p:txBody>
          <a:bodyPr/>
          <a:lstStyle/>
          <a:p>
            <a:pPr eaLnBrk="1" fontAlgn="auto" hangingPunct="1">
              <a:spcAft>
                <a:spcPts val="0"/>
              </a:spcAft>
              <a:defRPr/>
            </a:pPr>
            <a:r>
              <a:rPr lang="en-US" sz="5400" dirty="0">
                <a:latin typeface="Times New Roman" pitchFamily="18" charset="0"/>
              </a:rPr>
              <a:t>Laser micro machining</a:t>
            </a: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ctrTitle"/>
          </p:nvPr>
        </p:nvSpPr>
        <p:spPr>
          <a:xfrm>
            <a:off x="1905000" y="228601"/>
            <a:ext cx="7772400" cy="990600"/>
          </a:xfrm>
        </p:spPr>
        <p:txBody>
          <a:bodyPr/>
          <a:lstStyle/>
          <a:p>
            <a:pPr eaLnBrk="1" fontAlgn="auto" hangingPunct="1">
              <a:spcAft>
                <a:spcPts val="0"/>
              </a:spcAft>
              <a:defRPr/>
            </a:pPr>
            <a:r>
              <a:rPr lang="en-US" sz="4000" dirty="0"/>
              <a:t>Laser Micromachining Process</a:t>
            </a:r>
          </a:p>
        </p:txBody>
      </p:sp>
      <p:pic>
        <p:nvPicPr>
          <p:cNvPr id="19459" name="Picture 4" descr="Machining"/>
          <p:cNvPicPr>
            <a:picLocks noGrp="1" noChangeAspect="1" noChangeArrowheads="1"/>
          </p:cNvPicPr>
          <p:nvPr>
            <p:ph type="subTitle" idx="1"/>
          </p:nvPr>
        </p:nvPicPr>
        <p:blipFill>
          <a:blip r:embed="rId2" cstate="print"/>
          <a:srcRect/>
          <a:stretch>
            <a:fillRect/>
          </a:stretch>
        </p:blipFill>
        <p:spPr>
          <a:xfrm>
            <a:off x="2057400" y="1524000"/>
            <a:ext cx="8153400" cy="4999038"/>
          </a:xfrm>
          <a:noFill/>
        </p:spPr>
      </p:pic>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4" descr="H2wsetup"/>
          <p:cNvPicPr>
            <a:picLocks noGrp="1" noChangeAspect="1" noChangeArrowheads="1"/>
          </p:cNvPicPr>
          <p:nvPr>
            <p:ph idx="1"/>
          </p:nvPr>
        </p:nvPicPr>
        <p:blipFill>
          <a:blip r:embed="rId2" cstate="print"/>
          <a:srcRect/>
          <a:stretch>
            <a:fillRect/>
          </a:stretch>
        </p:blipFill>
        <p:spPr>
          <a:xfrm>
            <a:off x="1981200" y="1600200"/>
            <a:ext cx="8153400" cy="5029200"/>
          </a:xfrm>
          <a:noFill/>
        </p:spPr>
      </p:pic>
      <p:sp>
        <p:nvSpPr>
          <p:cNvPr id="11266" name="Rectangle 2"/>
          <p:cNvSpPr>
            <a:spLocks noGrp="1" noChangeArrowheads="1"/>
          </p:cNvSpPr>
          <p:nvPr>
            <p:ph type="title"/>
          </p:nvPr>
        </p:nvSpPr>
        <p:spPr/>
        <p:txBody>
          <a:bodyPr/>
          <a:lstStyle/>
          <a:p>
            <a:pPr eaLnBrk="1" fontAlgn="auto" hangingPunct="1">
              <a:spcAft>
                <a:spcPts val="0"/>
              </a:spcAft>
              <a:defRPr/>
            </a:pPr>
            <a:r>
              <a:rPr lang="en-US" sz="3400" dirty="0"/>
              <a:t>Conceptual Solid Model of Laser Micromachining Setup</a:t>
            </a: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3"/>
          <p:cNvSpPr>
            <a:spLocks noGrp="1" noChangeArrowheads="1"/>
          </p:cNvSpPr>
          <p:nvPr>
            <p:ph idx="1"/>
          </p:nvPr>
        </p:nvSpPr>
        <p:spPr>
          <a:xfrm>
            <a:off x="2057400" y="1828801"/>
            <a:ext cx="8229600" cy="4525963"/>
          </a:xfrm>
        </p:spPr>
        <p:txBody>
          <a:bodyPr/>
          <a:lstStyle/>
          <a:p>
            <a:pPr eaLnBrk="1" hangingPunct="1"/>
            <a:r>
              <a:rPr lang="en-US" sz="2800">
                <a:latin typeface="Times New Roman" pitchFamily="18" charset="0"/>
              </a:rPr>
              <a:t>Non-contact machining </a:t>
            </a:r>
          </a:p>
          <a:p>
            <a:pPr eaLnBrk="1" hangingPunct="1"/>
            <a:r>
              <a:rPr lang="en-US" sz="2800">
                <a:latin typeface="Times New Roman" pitchFamily="18" charset="0"/>
              </a:rPr>
              <a:t>Very high resolution, repeatability and aspect ratios</a:t>
            </a:r>
          </a:p>
          <a:p>
            <a:pPr eaLnBrk="1" hangingPunct="1"/>
            <a:r>
              <a:rPr lang="en-US" sz="2800">
                <a:latin typeface="Times New Roman" pitchFamily="18" charset="0"/>
              </a:rPr>
              <a:t>Localized heating, minimal redeposition</a:t>
            </a:r>
          </a:p>
          <a:p>
            <a:pPr eaLnBrk="1" hangingPunct="1"/>
            <a:r>
              <a:rPr lang="en-US" sz="2800">
                <a:latin typeface="Times New Roman" pitchFamily="18" charset="0"/>
              </a:rPr>
              <a:t>No pre/post processing of material</a:t>
            </a:r>
          </a:p>
          <a:p>
            <a:pPr eaLnBrk="1" hangingPunct="1"/>
            <a:r>
              <a:rPr lang="en-US" sz="2800">
                <a:latin typeface="Times New Roman" pitchFamily="18" charset="0"/>
              </a:rPr>
              <a:t>Wide range of materials: fragile, ultra-thin and highly reflective surfaces</a:t>
            </a:r>
          </a:p>
          <a:p>
            <a:pPr eaLnBrk="1" hangingPunct="1"/>
            <a:r>
              <a:rPr lang="en-US" sz="2800">
                <a:latin typeface="Times New Roman" pitchFamily="18" charset="0"/>
              </a:rPr>
              <a:t>Process can be fully automated</a:t>
            </a:r>
          </a:p>
          <a:p>
            <a:pPr eaLnBrk="1" hangingPunct="1"/>
            <a:endParaRPr lang="en-US" sz="2800">
              <a:latin typeface="Times New Roman" pitchFamily="18" charset="0"/>
            </a:endParaRPr>
          </a:p>
        </p:txBody>
      </p:sp>
      <p:sp>
        <p:nvSpPr>
          <p:cNvPr id="12290" name="Rectangle 2"/>
          <p:cNvSpPr>
            <a:spLocks noGrp="1" noChangeArrowheads="1"/>
          </p:cNvSpPr>
          <p:nvPr>
            <p:ph type="title"/>
          </p:nvPr>
        </p:nvSpPr>
        <p:spPr>
          <a:xfrm>
            <a:off x="2209801" y="304800"/>
            <a:ext cx="7793037" cy="1066800"/>
          </a:xfrm>
        </p:spPr>
        <p:txBody>
          <a:bodyPr>
            <a:normAutofit fontScale="90000"/>
          </a:bodyPr>
          <a:lstStyle/>
          <a:p>
            <a:pPr eaLnBrk="1" fontAlgn="auto" hangingPunct="1">
              <a:spcAft>
                <a:spcPts val="0"/>
              </a:spcAft>
              <a:defRPr/>
            </a:pPr>
            <a:r>
              <a:rPr lang="en-US" sz="3600" dirty="0"/>
              <a:t>Advantages of Laser Micromachining</a:t>
            </a:r>
            <a:br>
              <a:rPr lang="en-US" sz="4000" dirty="0"/>
            </a:br>
            <a:endParaRPr lang="en-US" sz="4000" dirty="0"/>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Rectangle 3"/>
          <p:cNvSpPr>
            <a:spLocks noGrp="1" noChangeArrowheads="1"/>
          </p:cNvSpPr>
          <p:nvPr>
            <p:ph idx="1"/>
          </p:nvPr>
        </p:nvSpPr>
        <p:spPr>
          <a:xfrm>
            <a:off x="2895600" y="1905000"/>
            <a:ext cx="7772400" cy="4114800"/>
          </a:xfrm>
        </p:spPr>
        <p:txBody>
          <a:bodyPr>
            <a:normAutofit fontScale="92500"/>
          </a:bodyPr>
          <a:lstStyle/>
          <a:p>
            <a:pPr marL="365760" indent="-256032" eaLnBrk="1" fontAlgn="auto" hangingPunct="1">
              <a:lnSpc>
                <a:spcPct val="130000"/>
              </a:lnSpc>
              <a:spcAft>
                <a:spcPts val="0"/>
              </a:spcAft>
              <a:buFont typeface="Wingdings 3"/>
              <a:buChar char=""/>
              <a:defRPr/>
            </a:pPr>
            <a:r>
              <a:rPr lang="en-US" sz="2800">
                <a:latin typeface="Times New Roman" pitchFamily="18" charset="0"/>
              </a:rPr>
              <a:t>Very high peak powers in the range</a:t>
            </a:r>
            <a:r>
              <a:rPr lang="en-US" sz="2800">
                <a:latin typeface="Times New Roman" pitchFamily="18" charset="0"/>
                <a:sym typeface="Symbol" pitchFamily="18" charset="2"/>
              </a:rPr>
              <a:t> 10</a:t>
            </a:r>
            <a:r>
              <a:rPr lang="en-US" sz="2800" baseline="30000">
                <a:latin typeface="Times New Roman" pitchFamily="18" charset="0"/>
                <a:sym typeface="Symbol" pitchFamily="18" charset="2"/>
              </a:rPr>
              <a:t>13</a:t>
            </a:r>
            <a:r>
              <a:rPr lang="en-US" sz="2800">
                <a:latin typeface="Times New Roman" pitchFamily="18" charset="0"/>
                <a:sym typeface="Symbol" pitchFamily="18" charset="2"/>
              </a:rPr>
              <a:t>W/cm</a:t>
            </a:r>
            <a:r>
              <a:rPr lang="en-US" sz="2800" baseline="30000">
                <a:latin typeface="Times New Roman" pitchFamily="18" charset="0"/>
                <a:sym typeface="Symbol" pitchFamily="18" charset="2"/>
              </a:rPr>
              <a:t>2</a:t>
            </a:r>
            <a:r>
              <a:rPr lang="en-US" sz="2800">
                <a:latin typeface="Times New Roman" pitchFamily="18" charset="0"/>
                <a:sym typeface="Symbol" pitchFamily="18" charset="2"/>
              </a:rPr>
              <a:t> provide for</a:t>
            </a:r>
            <a:r>
              <a:rPr lang="en-US" sz="2800">
                <a:latin typeface="Times New Roman" pitchFamily="18" charset="0"/>
              </a:rPr>
              <a:t>  minimal thermal damage to surroundings</a:t>
            </a:r>
          </a:p>
          <a:p>
            <a:pPr marL="365760" indent="-256032" eaLnBrk="1" fontAlgn="auto" hangingPunct="1">
              <a:lnSpc>
                <a:spcPct val="130000"/>
              </a:lnSpc>
              <a:spcAft>
                <a:spcPts val="0"/>
              </a:spcAft>
              <a:buFont typeface="Wingdings 3"/>
              <a:buChar char=""/>
              <a:defRPr/>
            </a:pPr>
            <a:r>
              <a:rPr lang="en-US" sz="2800">
                <a:latin typeface="Times New Roman" pitchFamily="18" charset="0"/>
              </a:rPr>
              <a:t>Very clean cuts with high aspect ratios</a:t>
            </a:r>
          </a:p>
          <a:p>
            <a:pPr marL="365760" indent="-256032" eaLnBrk="1" fontAlgn="auto" hangingPunct="1">
              <a:lnSpc>
                <a:spcPct val="130000"/>
              </a:lnSpc>
              <a:spcAft>
                <a:spcPts val="0"/>
              </a:spcAft>
              <a:buFont typeface="Wingdings 3"/>
              <a:buChar char=""/>
              <a:defRPr/>
            </a:pPr>
            <a:r>
              <a:rPr lang="en-US" sz="2800">
                <a:latin typeface="Times New Roman" pitchFamily="18" charset="0"/>
              </a:rPr>
              <a:t>Sub-micron feature resolution</a:t>
            </a:r>
          </a:p>
          <a:p>
            <a:pPr marL="365760" indent="-256032" eaLnBrk="1" fontAlgn="auto" hangingPunct="1">
              <a:lnSpc>
                <a:spcPct val="130000"/>
              </a:lnSpc>
              <a:spcAft>
                <a:spcPts val="0"/>
              </a:spcAft>
              <a:buFont typeface="Wingdings 3"/>
              <a:buChar char=""/>
              <a:defRPr/>
            </a:pPr>
            <a:r>
              <a:rPr lang="en-US" sz="2800">
                <a:latin typeface="Times New Roman" pitchFamily="18" charset="0"/>
              </a:rPr>
              <a:t>Minimal redeposition</a:t>
            </a:r>
          </a:p>
          <a:p>
            <a:pPr marL="365760" indent="-256032" eaLnBrk="1" fontAlgn="auto" hangingPunct="1">
              <a:lnSpc>
                <a:spcPct val="130000"/>
              </a:lnSpc>
              <a:spcAft>
                <a:spcPts val="0"/>
              </a:spcAft>
              <a:buFont typeface="Wingdings 3"/>
              <a:buChar char=""/>
              <a:defRPr/>
            </a:pPr>
            <a:r>
              <a:rPr lang="en-US" sz="2800">
                <a:latin typeface="Times New Roman" pitchFamily="18" charset="0"/>
              </a:rPr>
              <a:t>Possible to machine transparent materials like glass, sapphire etc</a:t>
            </a:r>
          </a:p>
          <a:p>
            <a:pPr marL="365760" indent="-256032" eaLnBrk="1" fontAlgn="auto" hangingPunct="1">
              <a:lnSpc>
                <a:spcPct val="80000"/>
              </a:lnSpc>
              <a:spcAft>
                <a:spcPts val="0"/>
              </a:spcAft>
              <a:buFont typeface="Wingdings 3"/>
              <a:buChar char=""/>
              <a:defRPr/>
            </a:pPr>
            <a:endParaRPr lang="en-US" sz="2800">
              <a:latin typeface="Times New Roman" pitchFamily="18" charset="0"/>
            </a:endParaRPr>
          </a:p>
        </p:txBody>
      </p:sp>
      <p:sp>
        <p:nvSpPr>
          <p:cNvPr id="13314" name="Rectangle 2"/>
          <p:cNvSpPr>
            <a:spLocks noGrp="1" noChangeArrowheads="1"/>
          </p:cNvSpPr>
          <p:nvPr>
            <p:ph type="title"/>
          </p:nvPr>
        </p:nvSpPr>
        <p:spPr/>
        <p:txBody>
          <a:bodyPr>
            <a:normAutofit fontScale="90000"/>
          </a:bodyPr>
          <a:lstStyle/>
          <a:p>
            <a:pPr eaLnBrk="1" fontAlgn="auto" hangingPunct="1">
              <a:spcAft>
                <a:spcPts val="0"/>
              </a:spcAft>
              <a:defRPr/>
            </a:pPr>
            <a:r>
              <a:rPr lang="en-US" sz="3600"/>
              <a:t>Characteristics of Femtosecond Laser Micromachining</a:t>
            </a: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4"/>
          <p:cNvPicPr>
            <a:picLocks noGrp="1" noChangeAspect="1" noChangeArrowheads="1"/>
          </p:cNvPicPr>
          <p:nvPr>
            <p:ph idx="1"/>
          </p:nvPr>
        </p:nvPicPr>
        <p:blipFill>
          <a:blip r:embed="rId2" cstate="print"/>
          <a:srcRect/>
          <a:stretch>
            <a:fillRect/>
          </a:stretch>
        </p:blipFill>
        <p:spPr>
          <a:xfrm>
            <a:off x="1524000" y="2819400"/>
            <a:ext cx="8915400" cy="2895600"/>
          </a:xfrm>
          <a:noFill/>
        </p:spPr>
      </p:pic>
      <p:sp>
        <p:nvSpPr>
          <p:cNvPr id="14338" name="Rectangle 2"/>
          <p:cNvSpPr>
            <a:spLocks noGrp="1" noChangeArrowheads="1"/>
          </p:cNvSpPr>
          <p:nvPr>
            <p:ph type="title"/>
          </p:nvPr>
        </p:nvSpPr>
        <p:spPr>
          <a:xfrm>
            <a:off x="2874964" y="762000"/>
            <a:ext cx="7793037" cy="1462088"/>
          </a:xfrm>
        </p:spPr>
        <p:txBody>
          <a:bodyPr>
            <a:normAutofit fontScale="90000"/>
          </a:bodyPr>
          <a:lstStyle/>
          <a:p>
            <a:pPr eaLnBrk="1" fontAlgn="auto" hangingPunct="1">
              <a:spcAft>
                <a:spcPts val="0"/>
              </a:spcAft>
              <a:defRPr/>
            </a:pPr>
            <a:r>
              <a:rPr lang="en-US" sz="4000">
                <a:latin typeface="Times New Roman" pitchFamily="18" charset="0"/>
              </a:rPr>
              <a:t>Ultrashort Pulses vs. Long Pulse Micromachining</a:t>
            </a:r>
            <a:br>
              <a:rPr lang="en-US" sz="4000">
                <a:latin typeface="Times New Roman" pitchFamily="18" charset="0"/>
              </a:rPr>
            </a:br>
            <a:endParaRPr lang="en-US" sz="4000">
              <a:latin typeface="Times New Roman" pitchFamily="18" charset="0"/>
            </a:endParaRP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4"/>
          <p:cNvPicPr>
            <a:picLocks noGrp="1" noChangeAspect="1" noChangeArrowheads="1"/>
          </p:cNvPicPr>
          <p:nvPr>
            <p:ph idx="1"/>
          </p:nvPr>
        </p:nvPicPr>
        <p:blipFill>
          <a:blip r:embed="rId2" cstate="print"/>
          <a:srcRect/>
          <a:stretch>
            <a:fillRect/>
          </a:stretch>
        </p:blipFill>
        <p:spPr>
          <a:xfrm>
            <a:off x="1524000" y="1905000"/>
            <a:ext cx="9144000" cy="4343400"/>
          </a:xfrm>
          <a:noFill/>
        </p:spPr>
      </p:pic>
      <p:sp>
        <p:nvSpPr>
          <p:cNvPr id="15362" name="Rectangle 2"/>
          <p:cNvSpPr>
            <a:spLocks noGrp="1" noChangeArrowheads="1"/>
          </p:cNvSpPr>
          <p:nvPr>
            <p:ph type="title"/>
          </p:nvPr>
        </p:nvSpPr>
        <p:spPr>
          <a:xfrm>
            <a:off x="2874964" y="0"/>
            <a:ext cx="7793037" cy="1462088"/>
          </a:xfrm>
        </p:spPr>
        <p:txBody>
          <a:bodyPr/>
          <a:lstStyle/>
          <a:p>
            <a:pPr eaLnBrk="1" fontAlgn="auto" hangingPunct="1">
              <a:spcAft>
                <a:spcPts val="0"/>
              </a:spcAft>
              <a:defRPr/>
            </a:pPr>
            <a:r>
              <a:rPr lang="en-US" sz="3700">
                <a:latin typeface="Times New Roman" pitchFamily="18" charset="0"/>
              </a:rPr>
              <a:t>Femtosecond </a:t>
            </a:r>
            <a:r>
              <a:rPr lang="en-US" sz="3800">
                <a:latin typeface="Times New Roman" pitchFamily="18" charset="0"/>
              </a:rPr>
              <a:t>Laser</a:t>
            </a:r>
            <a:r>
              <a:rPr lang="en-US" sz="3700">
                <a:latin typeface="Times New Roman" pitchFamily="18" charset="0"/>
              </a:rPr>
              <a:t> Micromachining</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latin typeface="Algerian" panose="04020705040A02060702" pitchFamily="82" charset="0"/>
              </a:rPr>
              <a:t>Torque/force sensors</a:t>
            </a:r>
          </a:p>
        </p:txBody>
      </p:sp>
      <p:sp>
        <p:nvSpPr>
          <p:cNvPr id="3" name="Content Placeholder 2"/>
          <p:cNvSpPr>
            <a:spLocks noGrp="1"/>
          </p:cNvSpPr>
          <p:nvPr>
            <p:ph idx="1"/>
          </p:nvPr>
        </p:nvSpPr>
        <p:spPr/>
        <p:txBody>
          <a:bodyPr/>
          <a:lstStyle/>
          <a:p>
            <a:pPr algn="just"/>
            <a:r>
              <a:rPr lang="en-US" dirty="0">
                <a:latin typeface="Times New Roman" panose="02020603050405020304" pitchFamily="18" charset="0"/>
                <a:cs typeface="Times New Roman" panose="02020603050405020304" pitchFamily="18" charset="0"/>
              </a:rPr>
              <a:t>A force torque (FT) sensor is an </a:t>
            </a:r>
            <a:r>
              <a:rPr lang="en-US" b="1" dirty="0">
                <a:latin typeface="Times New Roman" panose="02020603050405020304" pitchFamily="18" charset="0"/>
                <a:cs typeface="Times New Roman" panose="02020603050405020304" pitchFamily="18" charset="0"/>
              </a:rPr>
              <a:t>electronic device that is designed to monitor, detect, record and regulate linear and rotational forces exerted upon it</a:t>
            </a:r>
            <a:r>
              <a:rPr lang="en-US" dirty="0">
                <a:latin typeface="Times New Roman" panose="02020603050405020304" pitchFamily="18" charset="0"/>
                <a:cs typeface="Times New Roman" panose="02020603050405020304" pitchFamily="18" charset="0"/>
              </a:rPr>
              <a:t>.</a:t>
            </a:r>
          </a:p>
        </p:txBody>
      </p:sp>
      <p:pic>
        <p:nvPicPr>
          <p:cNvPr id="4" name="Picture 3"/>
          <p:cNvPicPr>
            <a:picLocks noChangeAspect="1"/>
          </p:cNvPicPr>
          <p:nvPr/>
        </p:nvPicPr>
        <p:blipFill>
          <a:blip r:embed="rId2"/>
          <a:stretch>
            <a:fillRect/>
          </a:stretch>
        </p:blipFill>
        <p:spPr>
          <a:xfrm>
            <a:off x="1590261" y="3128047"/>
            <a:ext cx="8666921" cy="3558717"/>
          </a:xfrm>
          <a:prstGeom prst="rect">
            <a:avLst/>
          </a:prstGeom>
        </p:spPr>
      </p:pic>
    </p:spTree>
    <p:extLst>
      <p:ext uri="{BB962C8B-B14F-4D97-AF65-F5344CB8AC3E}">
        <p14:creationId xmlns:p14="http://schemas.microsoft.com/office/powerpoint/2010/main" val="3669555776"/>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4"/>
          <p:cNvPicPr>
            <a:picLocks noGrp="1" noChangeAspect="1" noChangeArrowheads="1"/>
          </p:cNvPicPr>
          <p:nvPr>
            <p:ph idx="1"/>
          </p:nvPr>
        </p:nvPicPr>
        <p:blipFill>
          <a:blip r:embed="rId2" cstate="print"/>
          <a:srcRect/>
          <a:stretch>
            <a:fillRect/>
          </a:stretch>
        </p:blipFill>
        <p:spPr>
          <a:xfrm>
            <a:off x="1524000" y="1752600"/>
            <a:ext cx="9144000" cy="4114800"/>
          </a:xfrm>
          <a:noFill/>
        </p:spPr>
      </p:pic>
      <p:sp>
        <p:nvSpPr>
          <p:cNvPr id="16386" name="Rectangle 2"/>
          <p:cNvSpPr>
            <a:spLocks noGrp="1" noChangeArrowheads="1"/>
          </p:cNvSpPr>
          <p:nvPr>
            <p:ph type="title"/>
          </p:nvPr>
        </p:nvSpPr>
        <p:spPr>
          <a:xfrm>
            <a:off x="2874964" y="838200"/>
            <a:ext cx="7793037" cy="1462088"/>
          </a:xfrm>
        </p:spPr>
        <p:txBody>
          <a:bodyPr>
            <a:normAutofit fontScale="90000"/>
          </a:bodyPr>
          <a:lstStyle/>
          <a:p>
            <a:pPr eaLnBrk="1" fontAlgn="auto" hangingPunct="1">
              <a:spcAft>
                <a:spcPts val="0"/>
              </a:spcAft>
              <a:defRPr/>
            </a:pPr>
            <a:r>
              <a:rPr lang="en-US" sz="4000">
                <a:latin typeface="Times New Roman" pitchFamily="18" charset="0"/>
              </a:rPr>
              <a:t>Micromachining in 18μm Thick Aluminum Foil</a:t>
            </a:r>
            <a:br>
              <a:rPr lang="en-US" sz="4000">
                <a:latin typeface="Times New Roman" pitchFamily="18" charset="0"/>
              </a:rPr>
            </a:br>
            <a:endParaRPr lang="en-US" sz="4000">
              <a:latin typeface="Times New Roman" pitchFamily="18" charset="0"/>
            </a:endParaRP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4"/>
          <p:cNvPicPr>
            <a:picLocks noGrp="1" noChangeAspect="1" noChangeArrowheads="1"/>
          </p:cNvPicPr>
          <p:nvPr>
            <p:ph idx="1"/>
          </p:nvPr>
        </p:nvPicPr>
        <p:blipFill>
          <a:blip r:embed="rId2" cstate="print"/>
          <a:srcRect/>
          <a:stretch>
            <a:fillRect/>
          </a:stretch>
        </p:blipFill>
        <p:spPr>
          <a:xfrm>
            <a:off x="1752601" y="2325688"/>
            <a:ext cx="8435975" cy="3694112"/>
          </a:xfrm>
          <a:noFill/>
        </p:spPr>
      </p:pic>
      <p:sp>
        <p:nvSpPr>
          <p:cNvPr id="17410" name="Rectangle 2"/>
          <p:cNvSpPr>
            <a:spLocks noGrp="1" noChangeArrowheads="1"/>
          </p:cNvSpPr>
          <p:nvPr>
            <p:ph type="title"/>
          </p:nvPr>
        </p:nvSpPr>
        <p:spPr/>
        <p:txBody>
          <a:bodyPr>
            <a:normAutofit/>
          </a:bodyPr>
          <a:lstStyle/>
          <a:p>
            <a:pPr eaLnBrk="1" fontAlgn="auto" hangingPunct="1">
              <a:spcAft>
                <a:spcPts val="0"/>
              </a:spcAft>
              <a:defRPr/>
            </a:pPr>
            <a:r>
              <a:rPr lang="en-US" sz="3600">
                <a:cs typeface="Times New Roman" pitchFamily="18" charset="0"/>
              </a:rPr>
              <a:t>Holes Drilled in 25μm Thick Brass Foil</a:t>
            </a: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26" name="Object 4"/>
          <p:cNvGraphicFramePr>
            <a:graphicFrameLocks noGrp="1" noChangeAspect="1"/>
          </p:cNvGraphicFramePr>
          <p:nvPr>
            <p:ph idx="1"/>
          </p:nvPr>
        </p:nvGraphicFramePr>
        <p:xfrm>
          <a:off x="2628901" y="1801814"/>
          <a:ext cx="7161213" cy="5056187"/>
        </p:xfrm>
        <a:graphic>
          <a:graphicData uri="http://schemas.openxmlformats.org/presentationml/2006/ole">
            <mc:AlternateContent xmlns:mc="http://schemas.openxmlformats.org/markup-compatibility/2006">
              <mc:Choice xmlns:v="urn:schemas-microsoft-com:vml" Requires="v">
                <p:oleObj spid="_x0000_s3083" name="Chart" r:id="rId3" imgW="7582421" imgH="5353571" progId="Excel.Chart.8">
                  <p:embed/>
                </p:oleObj>
              </mc:Choice>
              <mc:Fallback>
                <p:oleObj name="Chart" r:id="rId3" imgW="7582421" imgH="5353571" progId="Excel.Chart.8">
                  <p:embed/>
                  <p:pic>
                    <p:nvPicPr>
                      <p:cNvPr id="1026"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28901" y="1801814"/>
                        <a:ext cx="7161213" cy="5056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27" name="Rectangle 2"/>
          <p:cNvSpPr>
            <a:spLocks noGrp="1" noChangeArrowheads="1"/>
          </p:cNvSpPr>
          <p:nvPr>
            <p:ph type="title"/>
          </p:nvPr>
        </p:nvSpPr>
        <p:spPr/>
        <p:txBody>
          <a:bodyPr/>
          <a:lstStyle/>
          <a:p>
            <a:pPr eaLnBrk="1" fontAlgn="auto" hangingPunct="1">
              <a:spcAft>
                <a:spcPts val="0"/>
              </a:spcAft>
              <a:defRPr/>
            </a:pPr>
            <a:r>
              <a:rPr lang="en-US" sz="3400"/>
              <a:t>Ablation Rate vs. Energy Density in 18</a:t>
            </a:r>
            <a:r>
              <a:rPr lang="en-US" sz="3400">
                <a:sym typeface="Symbol" pitchFamily="18" charset="2"/>
              </a:rPr>
              <a:t>m Thick Aluminum Foil</a:t>
            </a:r>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50" name="Object 4"/>
          <p:cNvGraphicFramePr>
            <a:graphicFrameLocks noGrp="1" noChangeAspect="1"/>
          </p:cNvGraphicFramePr>
          <p:nvPr>
            <p:ph idx="1"/>
          </p:nvPr>
        </p:nvGraphicFramePr>
        <p:xfrm>
          <a:off x="2625726" y="1600200"/>
          <a:ext cx="7015163" cy="4953000"/>
        </p:xfrm>
        <a:graphic>
          <a:graphicData uri="http://schemas.openxmlformats.org/presentationml/2006/ole">
            <mc:AlternateContent xmlns:mc="http://schemas.openxmlformats.org/markup-compatibility/2006">
              <mc:Choice xmlns:v="urn:schemas-microsoft-com:vml" Requires="v">
                <p:oleObj spid="_x0000_s4107" name="Chart" r:id="rId3" imgW="7582421" imgH="5353571" progId="Excel.Chart.8">
                  <p:embed/>
                </p:oleObj>
              </mc:Choice>
              <mc:Fallback>
                <p:oleObj name="Chart" r:id="rId3" imgW="7582421" imgH="5353571" progId="Excel.Chart.8">
                  <p:embed/>
                  <p:pic>
                    <p:nvPicPr>
                      <p:cNvPr id="205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25726" y="1600200"/>
                        <a:ext cx="7015163" cy="495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051" name="Rectangle 2"/>
          <p:cNvSpPr>
            <a:spLocks noGrp="1" noChangeArrowheads="1"/>
          </p:cNvSpPr>
          <p:nvPr>
            <p:ph type="title"/>
          </p:nvPr>
        </p:nvSpPr>
        <p:spPr/>
        <p:txBody>
          <a:bodyPr>
            <a:normAutofit fontScale="90000"/>
          </a:bodyPr>
          <a:lstStyle/>
          <a:p>
            <a:pPr eaLnBrk="1" fontAlgn="auto" hangingPunct="1">
              <a:spcAft>
                <a:spcPts val="0"/>
              </a:spcAft>
              <a:defRPr/>
            </a:pPr>
            <a:r>
              <a:rPr lang="en-US" sz="3500"/>
              <a:t>Optimization of Pulse Energy Required to Drill Holes</a:t>
            </a: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4" descr="FlowChart"/>
          <p:cNvPicPr>
            <a:picLocks noGrp="1" noChangeAspect="1" noChangeArrowheads="1"/>
          </p:cNvPicPr>
          <p:nvPr>
            <p:ph idx="1"/>
          </p:nvPr>
        </p:nvPicPr>
        <p:blipFill>
          <a:blip r:embed="rId2" cstate="print"/>
          <a:srcRect/>
          <a:stretch>
            <a:fillRect/>
          </a:stretch>
        </p:blipFill>
        <p:spPr>
          <a:xfrm>
            <a:off x="1905000" y="1676401"/>
            <a:ext cx="8382000" cy="4702175"/>
          </a:xfrm>
          <a:noFill/>
        </p:spPr>
      </p:pic>
      <p:sp>
        <p:nvSpPr>
          <p:cNvPr id="18434" name="Rectangle 2"/>
          <p:cNvSpPr>
            <a:spLocks noGrp="1" noChangeArrowheads="1"/>
          </p:cNvSpPr>
          <p:nvPr>
            <p:ph type="title"/>
          </p:nvPr>
        </p:nvSpPr>
        <p:spPr/>
        <p:txBody>
          <a:bodyPr/>
          <a:lstStyle/>
          <a:p>
            <a:pPr eaLnBrk="1" fontAlgn="auto" hangingPunct="1">
              <a:spcAft>
                <a:spcPts val="0"/>
              </a:spcAft>
              <a:defRPr/>
            </a:pPr>
            <a:r>
              <a:rPr lang="en-US" sz="3400"/>
              <a:t>Automation of Laser Micromachining Process</a:t>
            </a:r>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3"/>
          <p:cNvSpPr>
            <a:spLocks noGrp="1" noChangeArrowheads="1"/>
          </p:cNvSpPr>
          <p:nvPr>
            <p:ph idx="1"/>
          </p:nvPr>
        </p:nvSpPr>
        <p:spPr>
          <a:xfrm>
            <a:off x="1981200" y="1905000"/>
            <a:ext cx="8229600" cy="4102100"/>
          </a:xfrm>
        </p:spPr>
        <p:txBody>
          <a:bodyPr/>
          <a:lstStyle/>
          <a:p>
            <a:pPr eaLnBrk="1" hangingPunct="1">
              <a:lnSpc>
                <a:spcPct val="90000"/>
              </a:lnSpc>
            </a:pPr>
            <a:r>
              <a:rPr lang="en-US" sz="3600">
                <a:latin typeface="Times New Roman" pitchFamily="18" charset="0"/>
              </a:rPr>
              <a:t>Micro milling </a:t>
            </a:r>
          </a:p>
          <a:p>
            <a:pPr eaLnBrk="1" hangingPunct="1">
              <a:lnSpc>
                <a:spcPct val="90000"/>
              </a:lnSpc>
            </a:pPr>
            <a:r>
              <a:rPr lang="en-US" sz="3600">
                <a:latin typeface="Times New Roman" pitchFamily="18" charset="0"/>
              </a:rPr>
              <a:t>Micro grinding </a:t>
            </a:r>
          </a:p>
          <a:p>
            <a:pPr eaLnBrk="1" hangingPunct="1">
              <a:lnSpc>
                <a:spcPct val="90000"/>
              </a:lnSpc>
            </a:pPr>
            <a:r>
              <a:rPr lang="en-US" sz="3600">
                <a:latin typeface="Times New Roman" pitchFamily="18" charset="0"/>
              </a:rPr>
              <a:t>Chemical etching</a:t>
            </a:r>
          </a:p>
          <a:p>
            <a:pPr eaLnBrk="1" hangingPunct="1">
              <a:lnSpc>
                <a:spcPct val="90000"/>
              </a:lnSpc>
            </a:pPr>
            <a:r>
              <a:rPr lang="en-US" sz="3600">
                <a:latin typeface="Times New Roman" pitchFamily="18" charset="0"/>
              </a:rPr>
              <a:t>Micro punching</a:t>
            </a:r>
          </a:p>
          <a:p>
            <a:pPr eaLnBrk="1" hangingPunct="1">
              <a:lnSpc>
                <a:spcPct val="90000"/>
              </a:lnSpc>
            </a:pPr>
            <a:r>
              <a:rPr lang="en-US" sz="3600">
                <a:latin typeface="Times New Roman" pitchFamily="18" charset="0"/>
              </a:rPr>
              <a:t>Manufacturing of injection  nozzles, Micro surgical tools, VLSI circuits</a:t>
            </a:r>
          </a:p>
          <a:p>
            <a:pPr eaLnBrk="1" hangingPunct="1">
              <a:lnSpc>
                <a:spcPct val="90000"/>
              </a:lnSpc>
              <a:buFont typeface="Wingdings" pitchFamily="2" charset="2"/>
              <a:buNone/>
            </a:pPr>
            <a:r>
              <a:rPr lang="en-US" sz="3600">
                <a:latin typeface="Times New Roman" pitchFamily="18" charset="0"/>
              </a:rPr>
              <a:t> </a:t>
            </a:r>
          </a:p>
        </p:txBody>
      </p:sp>
      <p:sp>
        <p:nvSpPr>
          <p:cNvPr id="19458" name="Rectangle 2"/>
          <p:cNvSpPr>
            <a:spLocks noGrp="1" noChangeArrowheads="1"/>
          </p:cNvSpPr>
          <p:nvPr>
            <p:ph type="title"/>
          </p:nvPr>
        </p:nvSpPr>
        <p:spPr/>
        <p:txBody>
          <a:bodyPr/>
          <a:lstStyle/>
          <a:p>
            <a:pPr eaLnBrk="1" fontAlgn="auto" hangingPunct="1">
              <a:spcAft>
                <a:spcPts val="0"/>
              </a:spcAft>
              <a:defRPr/>
            </a:pPr>
            <a:r>
              <a:rPr lang="en-US">
                <a:latin typeface="Times New Roman" pitchFamily="18" charset="0"/>
              </a:rPr>
              <a:t>Application of micromachining</a:t>
            </a: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10718" y="514905"/>
            <a:ext cx="11478828" cy="5814874"/>
          </a:xfrm>
        </p:spPr>
        <p:txBody>
          <a:bodyPr>
            <a:normAutofit/>
          </a:bodyPr>
          <a:lstStyle/>
          <a:p>
            <a:endParaRPr lang="en-US" sz="3200" dirty="0">
              <a:solidFill>
                <a:srgbClr val="7030A0"/>
              </a:solidFill>
              <a:latin typeface="Times New Roman" panose="02020603050405020304" pitchFamily="18" charset="0"/>
              <a:cs typeface="Times New Roman" panose="02020603050405020304" pitchFamily="18" charset="0"/>
            </a:endParaRPr>
          </a:p>
          <a:p>
            <a:pPr algn="just"/>
            <a:r>
              <a:rPr lang="en-US" sz="3200" dirty="0">
                <a:solidFill>
                  <a:srgbClr val="7030A0"/>
                </a:solidFill>
                <a:latin typeface="Times New Roman" panose="02020603050405020304" pitchFamily="18" charset="0"/>
                <a:cs typeface="Times New Roman" panose="02020603050405020304" pitchFamily="18" charset="0"/>
              </a:rPr>
              <a:t>Magnetic sensors: Introduction, Villari effect ,Wiedmann effect, Hall effect ,Construction, Performance characteristics, </a:t>
            </a:r>
            <a:r>
              <a:rPr lang="en-IN" sz="3200" dirty="0">
                <a:solidFill>
                  <a:srgbClr val="7030A0"/>
                </a:solidFill>
                <a:latin typeface="Times New Roman" panose="02020603050405020304" pitchFamily="18" charset="0"/>
                <a:cs typeface="Times New Roman" panose="02020603050405020304" pitchFamily="18" charset="0"/>
              </a:rPr>
              <a:t>Application, Introduction to smart sensors Film sensors: Introduction, Thick film sensors Microelectromechanical systems, Micromachining. Nano sensors, Applications: Industrial weighing systems: Link–lever mechanism. Load cells – pneumatic, elastic and their mounting, different designs of weighing systems. Conveyors type, weigh feeder type.</a:t>
            </a:r>
            <a:endParaRPr lang="en-US" sz="3200" dirty="0">
              <a:solidFill>
                <a:srgbClr val="7030A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31669158"/>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What's a Magnetic Sensor</a:t>
            </a:r>
            <a:r>
              <a:rPr lang="en-US" dirty="0"/>
              <a:t>?</a:t>
            </a:r>
          </a:p>
        </p:txBody>
      </p:sp>
      <p:sp>
        <p:nvSpPr>
          <p:cNvPr id="3" name="Content Placeholder 2"/>
          <p:cNvSpPr>
            <a:spLocks noGrp="1"/>
          </p:cNvSpPr>
          <p:nvPr>
            <p:ph idx="1"/>
          </p:nvPr>
        </p:nvSpPr>
        <p:spPr/>
        <p:txBody>
          <a:bodyPr/>
          <a:lstStyle/>
          <a:p>
            <a:pPr>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A magnetic sensor is a sensor that detects the </a:t>
            </a:r>
            <a:r>
              <a:rPr lang="en-US" dirty="0">
                <a:solidFill>
                  <a:srgbClr val="FF0000"/>
                </a:solidFill>
                <a:latin typeface="Times New Roman" panose="02020603050405020304" pitchFamily="18" charset="0"/>
                <a:cs typeface="Times New Roman" panose="02020603050405020304" pitchFamily="18" charset="0"/>
              </a:rPr>
              <a:t>magnitude of magnetism and geomagnetism </a:t>
            </a:r>
            <a:r>
              <a:rPr lang="en-US" dirty="0">
                <a:latin typeface="Times New Roman" panose="02020603050405020304" pitchFamily="18" charset="0"/>
                <a:cs typeface="Times New Roman" panose="02020603050405020304" pitchFamily="18" charset="0"/>
              </a:rPr>
              <a:t>generated by a magnet or current. </a:t>
            </a:r>
          </a:p>
          <a:p>
            <a:pPr>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It serves a </a:t>
            </a:r>
            <a:r>
              <a:rPr lang="en-US" dirty="0">
                <a:solidFill>
                  <a:srgbClr val="FF0000"/>
                </a:solidFill>
                <a:latin typeface="Times New Roman" panose="02020603050405020304" pitchFamily="18" charset="0"/>
                <a:cs typeface="Times New Roman" panose="02020603050405020304" pitchFamily="18" charset="0"/>
              </a:rPr>
              <a:t>strong impact in changing properties </a:t>
            </a:r>
            <a:r>
              <a:rPr lang="en-US" dirty="0">
                <a:latin typeface="Times New Roman" panose="02020603050405020304" pitchFamily="18" charset="0"/>
                <a:cs typeface="Times New Roman" panose="02020603050405020304" pitchFamily="18" charset="0"/>
              </a:rPr>
              <a:t>of certain materials.</a:t>
            </a:r>
          </a:p>
          <a:p>
            <a:pPr>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It produces effects which are </a:t>
            </a:r>
            <a:r>
              <a:rPr lang="en-US" dirty="0">
                <a:solidFill>
                  <a:srgbClr val="FF0000"/>
                </a:solidFill>
                <a:latin typeface="Times New Roman" panose="02020603050405020304" pitchFamily="18" charset="0"/>
                <a:cs typeface="Times New Roman" panose="02020603050405020304" pitchFamily="18" charset="0"/>
              </a:rPr>
              <a:t>mechanical or electrical in nature</a:t>
            </a:r>
            <a:r>
              <a:rPr lang="en-US" dirty="0">
                <a:latin typeface="Times New Roman" panose="02020603050405020304" pitchFamily="18" charset="0"/>
                <a:cs typeface="Times New Roman" panose="02020603050405020304" pitchFamily="18" charset="0"/>
              </a:rPr>
              <a:t>.</a:t>
            </a:r>
          </a:p>
          <a:p>
            <a:pPr>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There are many different types of magnetic sensors.</a:t>
            </a:r>
          </a:p>
          <a:p>
            <a:endParaRPr lang="en-US" dirty="0"/>
          </a:p>
        </p:txBody>
      </p:sp>
    </p:spTree>
    <p:extLst>
      <p:ext uri="{BB962C8B-B14F-4D97-AF65-F5344CB8AC3E}">
        <p14:creationId xmlns:p14="http://schemas.microsoft.com/office/powerpoint/2010/main" val="3808284843"/>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3B2EAC7-6F55-460C-A94F-A38CBBEDBF26}"/>
              </a:ext>
            </a:extLst>
          </p:cNvPr>
          <p:cNvPicPr>
            <a:picLocks noChangeAspect="1"/>
          </p:cNvPicPr>
          <p:nvPr/>
        </p:nvPicPr>
        <p:blipFill>
          <a:blip r:embed="rId2"/>
          <a:stretch>
            <a:fillRect/>
          </a:stretch>
        </p:blipFill>
        <p:spPr>
          <a:xfrm>
            <a:off x="1152525" y="1116552"/>
            <a:ext cx="9908122" cy="1298174"/>
          </a:xfrm>
          <a:prstGeom prst="rect">
            <a:avLst/>
          </a:prstGeom>
        </p:spPr>
      </p:pic>
      <p:sp>
        <p:nvSpPr>
          <p:cNvPr id="4" name="TextBox 3">
            <a:extLst>
              <a:ext uri="{FF2B5EF4-FFF2-40B4-BE49-F238E27FC236}">
                <a16:creationId xmlns:a16="http://schemas.microsoft.com/office/drawing/2014/main" id="{3640E5F4-7FB4-4E16-91B1-1149ACE32EFA}"/>
              </a:ext>
            </a:extLst>
          </p:cNvPr>
          <p:cNvSpPr txBox="1"/>
          <p:nvPr/>
        </p:nvSpPr>
        <p:spPr>
          <a:xfrm>
            <a:off x="4385575" y="275197"/>
            <a:ext cx="2350323"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FILM SENSORS</a:t>
            </a:r>
            <a:endParaRPr kumimoji="0" lang="en-IN"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pic>
        <p:nvPicPr>
          <p:cNvPr id="6" name="Picture 5">
            <a:extLst>
              <a:ext uri="{FF2B5EF4-FFF2-40B4-BE49-F238E27FC236}">
                <a16:creationId xmlns:a16="http://schemas.microsoft.com/office/drawing/2014/main" id="{EC567814-4E47-4308-9040-AB1725912E33}"/>
              </a:ext>
            </a:extLst>
          </p:cNvPr>
          <p:cNvPicPr>
            <a:picLocks noChangeAspect="1"/>
          </p:cNvPicPr>
          <p:nvPr/>
        </p:nvPicPr>
        <p:blipFill>
          <a:blip r:embed="rId3"/>
          <a:stretch>
            <a:fillRect/>
          </a:stretch>
        </p:blipFill>
        <p:spPr>
          <a:xfrm>
            <a:off x="450574" y="2414726"/>
            <a:ext cx="10800261" cy="4147150"/>
          </a:xfrm>
          <a:prstGeom prst="rect">
            <a:avLst/>
          </a:prstGeom>
        </p:spPr>
      </p:pic>
    </p:spTree>
    <p:extLst>
      <p:ext uri="{BB962C8B-B14F-4D97-AF65-F5344CB8AC3E}">
        <p14:creationId xmlns:p14="http://schemas.microsoft.com/office/powerpoint/2010/main" val="2769073746"/>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1A5D433-99D7-4450-97DB-0CF67C6C1B8A}"/>
              </a:ext>
            </a:extLst>
          </p:cNvPr>
          <p:cNvPicPr>
            <a:picLocks noChangeAspect="1"/>
          </p:cNvPicPr>
          <p:nvPr/>
        </p:nvPicPr>
        <p:blipFill>
          <a:blip r:embed="rId2"/>
          <a:stretch>
            <a:fillRect/>
          </a:stretch>
        </p:blipFill>
        <p:spPr>
          <a:xfrm>
            <a:off x="397565" y="672074"/>
            <a:ext cx="11396870" cy="5596204"/>
          </a:xfrm>
          <a:prstGeom prst="rect">
            <a:avLst/>
          </a:prstGeom>
        </p:spPr>
      </p:pic>
    </p:spTree>
    <p:extLst>
      <p:ext uri="{BB962C8B-B14F-4D97-AF65-F5344CB8AC3E}">
        <p14:creationId xmlns:p14="http://schemas.microsoft.com/office/powerpoint/2010/main" val="6836258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latin typeface="Algerian" panose="04020705040A02060702" pitchFamily="82" charset="0"/>
              </a:rPr>
              <a:t>Torque/force sensors</a:t>
            </a:r>
            <a:endParaRPr lang="en-US" dirty="0"/>
          </a:p>
        </p:txBody>
      </p:sp>
      <p:sp>
        <p:nvSpPr>
          <p:cNvPr id="3" name="Content Placeholder 2"/>
          <p:cNvSpPr>
            <a:spLocks noGrp="1"/>
          </p:cNvSpPr>
          <p:nvPr>
            <p:ph idx="1"/>
          </p:nvPr>
        </p:nvSpPr>
        <p:spPr/>
        <p:txBody>
          <a:bodyPr/>
          <a:lstStyle/>
          <a:p>
            <a:pPr algn="just"/>
            <a:r>
              <a:rPr lang="en-US" dirty="0" err="1">
                <a:latin typeface="Times New Roman" panose="02020603050405020304" pitchFamily="18" charset="0"/>
                <a:cs typeface="Times New Roman" panose="02020603050405020304" pitchFamily="18" charset="0"/>
              </a:rPr>
              <a:t>Wiedemann</a:t>
            </a:r>
            <a:r>
              <a:rPr lang="en-US" dirty="0">
                <a:latin typeface="Times New Roman" panose="02020603050405020304" pitchFamily="18" charset="0"/>
                <a:cs typeface="Times New Roman" panose="02020603050405020304" pitchFamily="18" charset="0"/>
              </a:rPr>
              <a:t> effect is used to develop the torque/force sensors. In such sensors, The twisting of a ferromagnetic rod through which an electric current is flowing when the rod is placed in a longitudinal magnetic field </a:t>
            </a:r>
          </a:p>
        </p:txBody>
      </p:sp>
    </p:spTree>
    <p:extLst>
      <p:ext uri="{BB962C8B-B14F-4D97-AF65-F5344CB8AC3E}">
        <p14:creationId xmlns:p14="http://schemas.microsoft.com/office/powerpoint/2010/main" val="130481333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41D483A-2272-4D46-A5E3-ECA81C0A87BA}"/>
              </a:ext>
            </a:extLst>
          </p:cNvPr>
          <p:cNvPicPr>
            <a:picLocks noChangeAspect="1"/>
          </p:cNvPicPr>
          <p:nvPr/>
        </p:nvPicPr>
        <p:blipFill>
          <a:blip r:embed="rId2"/>
          <a:stretch>
            <a:fillRect/>
          </a:stretch>
        </p:blipFill>
        <p:spPr>
          <a:xfrm>
            <a:off x="281079" y="585787"/>
            <a:ext cx="11439413" cy="5921030"/>
          </a:xfrm>
          <a:prstGeom prst="rect">
            <a:avLst/>
          </a:prstGeom>
        </p:spPr>
      </p:pic>
    </p:spTree>
    <p:extLst>
      <p:ext uri="{BB962C8B-B14F-4D97-AF65-F5344CB8AC3E}">
        <p14:creationId xmlns:p14="http://schemas.microsoft.com/office/powerpoint/2010/main" val="169856038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9762674-76EA-441D-A3FB-FF829C0B0D68}"/>
              </a:ext>
            </a:extLst>
          </p:cNvPr>
          <p:cNvPicPr>
            <a:picLocks noChangeAspect="1"/>
          </p:cNvPicPr>
          <p:nvPr/>
        </p:nvPicPr>
        <p:blipFill>
          <a:blip r:embed="rId2"/>
          <a:stretch>
            <a:fillRect/>
          </a:stretch>
        </p:blipFill>
        <p:spPr>
          <a:xfrm>
            <a:off x="887997" y="788448"/>
            <a:ext cx="10194020" cy="5705117"/>
          </a:xfrm>
          <a:prstGeom prst="rect">
            <a:avLst/>
          </a:prstGeom>
        </p:spPr>
      </p:pic>
    </p:spTree>
    <p:extLst>
      <p:ext uri="{BB962C8B-B14F-4D97-AF65-F5344CB8AC3E}">
        <p14:creationId xmlns:p14="http://schemas.microsoft.com/office/powerpoint/2010/main" val="212315977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3313B1A-D598-407B-883F-A1801A3BA1DD}"/>
              </a:ext>
            </a:extLst>
          </p:cNvPr>
          <p:cNvPicPr>
            <a:picLocks noChangeAspect="1"/>
          </p:cNvPicPr>
          <p:nvPr/>
        </p:nvPicPr>
        <p:blipFill>
          <a:blip r:embed="rId2"/>
          <a:stretch>
            <a:fillRect/>
          </a:stretch>
        </p:blipFill>
        <p:spPr>
          <a:xfrm>
            <a:off x="265043" y="407493"/>
            <a:ext cx="11595653" cy="5836736"/>
          </a:xfrm>
          <a:prstGeom prst="rect">
            <a:avLst/>
          </a:prstGeom>
        </p:spPr>
      </p:pic>
    </p:spTree>
    <p:extLst>
      <p:ext uri="{BB962C8B-B14F-4D97-AF65-F5344CB8AC3E}">
        <p14:creationId xmlns:p14="http://schemas.microsoft.com/office/powerpoint/2010/main" val="235224909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03DA9ED-192F-4E2F-896B-04E3781AECD3}"/>
              </a:ext>
            </a:extLst>
          </p:cNvPr>
          <p:cNvPicPr>
            <a:picLocks noChangeAspect="1"/>
          </p:cNvPicPr>
          <p:nvPr/>
        </p:nvPicPr>
        <p:blipFill>
          <a:blip r:embed="rId2"/>
          <a:stretch>
            <a:fillRect/>
          </a:stretch>
        </p:blipFill>
        <p:spPr>
          <a:xfrm>
            <a:off x="675861" y="132517"/>
            <a:ext cx="10495722" cy="2179170"/>
          </a:xfrm>
          <a:prstGeom prst="rect">
            <a:avLst/>
          </a:prstGeom>
        </p:spPr>
      </p:pic>
      <p:pic>
        <p:nvPicPr>
          <p:cNvPr id="5" name="Picture 4">
            <a:extLst>
              <a:ext uri="{FF2B5EF4-FFF2-40B4-BE49-F238E27FC236}">
                <a16:creationId xmlns:a16="http://schemas.microsoft.com/office/drawing/2014/main" id="{2C2DFEAE-39B5-4544-B4C8-A560E2CB6770}"/>
              </a:ext>
            </a:extLst>
          </p:cNvPr>
          <p:cNvPicPr>
            <a:picLocks noChangeAspect="1"/>
          </p:cNvPicPr>
          <p:nvPr/>
        </p:nvPicPr>
        <p:blipFill>
          <a:blip r:embed="rId3"/>
          <a:stretch>
            <a:fillRect/>
          </a:stretch>
        </p:blipFill>
        <p:spPr>
          <a:xfrm>
            <a:off x="583096" y="2107336"/>
            <a:ext cx="10721008" cy="3921831"/>
          </a:xfrm>
          <a:prstGeom prst="rect">
            <a:avLst/>
          </a:prstGeom>
        </p:spPr>
      </p:pic>
    </p:spTree>
    <p:extLst>
      <p:ext uri="{BB962C8B-B14F-4D97-AF65-F5344CB8AC3E}">
        <p14:creationId xmlns:p14="http://schemas.microsoft.com/office/powerpoint/2010/main" val="1475910787"/>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B3481E1-6362-4448-9384-EE488300EE86}"/>
              </a:ext>
            </a:extLst>
          </p:cNvPr>
          <p:cNvPicPr>
            <a:picLocks noChangeAspect="1"/>
          </p:cNvPicPr>
          <p:nvPr/>
        </p:nvPicPr>
        <p:blipFill>
          <a:blip r:embed="rId2"/>
          <a:stretch>
            <a:fillRect/>
          </a:stretch>
        </p:blipFill>
        <p:spPr>
          <a:xfrm>
            <a:off x="556591" y="1158397"/>
            <a:ext cx="11092070" cy="5508593"/>
          </a:xfrm>
          <a:prstGeom prst="rect">
            <a:avLst/>
          </a:prstGeom>
        </p:spPr>
      </p:pic>
      <p:sp>
        <p:nvSpPr>
          <p:cNvPr id="4" name="Rectangle 3">
            <a:extLst>
              <a:ext uri="{FF2B5EF4-FFF2-40B4-BE49-F238E27FC236}">
                <a16:creationId xmlns:a16="http://schemas.microsoft.com/office/drawing/2014/main" id="{9ACEBFB3-3064-4983-88EC-C361E40380B0}"/>
              </a:ext>
            </a:extLst>
          </p:cNvPr>
          <p:cNvSpPr/>
          <p:nvPr/>
        </p:nvSpPr>
        <p:spPr>
          <a:xfrm>
            <a:off x="4851911" y="161986"/>
            <a:ext cx="2488182" cy="523220"/>
          </a:xfrm>
          <a:prstGeom prst="rect">
            <a:avLst/>
          </a:prstGeom>
        </p:spPr>
        <p:style>
          <a:lnRef idx="2">
            <a:schemeClr val="dk1"/>
          </a:lnRef>
          <a:fillRef idx="1">
            <a:schemeClr val="lt1"/>
          </a:fillRef>
          <a:effectRef idx="0">
            <a:schemeClr val="dk1"/>
          </a:effectRef>
          <a:fontRef idx="minor">
            <a:schemeClr val="dk1"/>
          </a:fontRef>
        </p:style>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w="0"/>
                <a:solidFill>
                  <a:prstClr val="black"/>
                </a:solidFill>
                <a:effectLst/>
                <a:uLnTx/>
                <a:uFillTx/>
                <a:latin typeface="Times New Roman" panose="02020603050405020304" pitchFamily="18" charset="0"/>
                <a:ea typeface="+mn-ea"/>
                <a:cs typeface="Times New Roman" panose="02020603050405020304" pitchFamily="18" charset="0"/>
              </a:rPr>
              <a:t>LOAD CELLS</a:t>
            </a:r>
          </a:p>
        </p:txBody>
      </p:sp>
    </p:spTree>
    <p:extLst>
      <p:ext uri="{BB962C8B-B14F-4D97-AF65-F5344CB8AC3E}">
        <p14:creationId xmlns:p14="http://schemas.microsoft.com/office/powerpoint/2010/main" val="2280262406"/>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F639482-E614-49BA-A37C-EBC81223418B}"/>
              </a:ext>
            </a:extLst>
          </p:cNvPr>
          <p:cNvPicPr>
            <a:picLocks noChangeAspect="1"/>
          </p:cNvPicPr>
          <p:nvPr/>
        </p:nvPicPr>
        <p:blipFill>
          <a:blip r:embed="rId2"/>
          <a:stretch>
            <a:fillRect/>
          </a:stretch>
        </p:blipFill>
        <p:spPr>
          <a:xfrm>
            <a:off x="371061" y="404812"/>
            <a:ext cx="11582400" cy="6048375"/>
          </a:xfrm>
          <a:prstGeom prst="rect">
            <a:avLst/>
          </a:prstGeom>
        </p:spPr>
      </p:pic>
    </p:spTree>
    <p:extLst>
      <p:ext uri="{BB962C8B-B14F-4D97-AF65-F5344CB8AC3E}">
        <p14:creationId xmlns:p14="http://schemas.microsoft.com/office/powerpoint/2010/main" val="3143667778"/>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9B1D6EA-5FBC-4380-A82A-835416F8D1D2}"/>
              </a:ext>
            </a:extLst>
          </p:cNvPr>
          <p:cNvPicPr>
            <a:picLocks noChangeAspect="1"/>
          </p:cNvPicPr>
          <p:nvPr/>
        </p:nvPicPr>
        <p:blipFill>
          <a:blip r:embed="rId2"/>
          <a:stretch>
            <a:fillRect/>
          </a:stretch>
        </p:blipFill>
        <p:spPr>
          <a:xfrm>
            <a:off x="450574" y="519112"/>
            <a:ext cx="11105322" cy="5819775"/>
          </a:xfrm>
          <a:prstGeom prst="rect">
            <a:avLst/>
          </a:prstGeom>
        </p:spPr>
      </p:pic>
    </p:spTree>
    <p:extLst>
      <p:ext uri="{BB962C8B-B14F-4D97-AF65-F5344CB8AC3E}">
        <p14:creationId xmlns:p14="http://schemas.microsoft.com/office/powerpoint/2010/main" val="4083358946"/>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53B853C-92EE-4D80-B9CC-97C121131944}"/>
              </a:ext>
            </a:extLst>
          </p:cNvPr>
          <p:cNvPicPr>
            <a:picLocks noChangeAspect="1"/>
          </p:cNvPicPr>
          <p:nvPr/>
        </p:nvPicPr>
        <p:blipFill>
          <a:blip r:embed="rId2"/>
          <a:stretch>
            <a:fillRect/>
          </a:stretch>
        </p:blipFill>
        <p:spPr>
          <a:xfrm>
            <a:off x="344557" y="504825"/>
            <a:ext cx="11277600" cy="5848350"/>
          </a:xfrm>
          <a:prstGeom prst="rect">
            <a:avLst/>
          </a:prstGeom>
        </p:spPr>
      </p:pic>
    </p:spTree>
    <p:extLst>
      <p:ext uri="{BB962C8B-B14F-4D97-AF65-F5344CB8AC3E}">
        <p14:creationId xmlns:p14="http://schemas.microsoft.com/office/powerpoint/2010/main" val="169911270"/>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5D4F15C-815A-4739-AFB3-495206F28797}"/>
              </a:ext>
            </a:extLst>
          </p:cNvPr>
          <p:cNvPicPr>
            <a:picLocks noChangeAspect="1"/>
          </p:cNvPicPr>
          <p:nvPr/>
        </p:nvPicPr>
        <p:blipFill>
          <a:blip r:embed="rId2"/>
          <a:stretch>
            <a:fillRect/>
          </a:stretch>
        </p:blipFill>
        <p:spPr>
          <a:xfrm>
            <a:off x="689113" y="128587"/>
            <a:ext cx="10893287" cy="6600825"/>
          </a:xfrm>
          <a:prstGeom prst="rect">
            <a:avLst/>
          </a:prstGeom>
        </p:spPr>
      </p:pic>
    </p:spTree>
    <p:extLst>
      <p:ext uri="{BB962C8B-B14F-4D97-AF65-F5344CB8AC3E}">
        <p14:creationId xmlns:p14="http://schemas.microsoft.com/office/powerpoint/2010/main" val="109974396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BCF38C7-2585-402D-8264-354D8D66B289}"/>
              </a:ext>
            </a:extLst>
          </p:cNvPr>
          <p:cNvPicPr>
            <a:picLocks noChangeAspect="1"/>
          </p:cNvPicPr>
          <p:nvPr/>
        </p:nvPicPr>
        <p:blipFill>
          <a:blip r:embed="rId2"/>
          <a:stretch>
            <a:fillRect/>
          </a:stretch>
        </p:blipFill>
        <p:spPr>
          <a:xfrm>
            <a:off x="437321" y="381000"/>
            <a:ext cx="11370365" cy="6096000"/>
          </a:xfrm>
          <a:prstGeom prst="rect">
            <a:avLst/>
          </a:prstGeom>
        </p:spPr>
      </p:pic>
    </p:spTree>
    <p:extLst>
      <p:ext uri="{BB962C8B-B14F-4D97-AF65-F5344CB8AC3E}">
        <p14:creationId xmlns:p14="http://schemas.microsoft.com/office/powerpoint/2010/main" val="15009205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latin typeface="Algerian" panose="04020705040A02060702" pitchFamily="82" charset="0"/>
              </a:rPr>
              <a:t> </a:t>
            </a:r>
            <a:r>
              <a:rPr lang="en-US" dirty="0" err="1">
                <a:latin typeface="Algerian" panose="04020705040A02060702" pitchFamily="82" charset="0"/>
              </a:rPr>
              <a:t>Magnetoresistive</a:t>
            </a:r>
            <a:r>
              <a:rPr lang="en-US" dirty="0">
                <a:latin typeface="Algerian" panose="04020705040A02060702" pitchFamily="82" charset="0"/>
              </a:rPr>
              <a:t> sensors</a:t>
            </a:r>
          </a:p>
        </p:txBody>
      </p:sp>
      <p:sp>
        <p:nvSpPr>
          <p:cNvPr id="3" name="Content Placeholder 2"/>
          <p:cNvSpPr>
            <a:spLocks noGrp="1"/>
          </p:cNvSpPr>
          <p:nvPr>
            <p:ph idx="1"/>
          </p:nvPr>
        </p:nvSpPr>
        <p:spPr/>
        <p:txBody>
          <a:bodyPr/>
          <a:lstStyle/>
          <a:p>
            <a:pPr algn="just"/>
            <a:r>
              <a:rPr lang="en-US" dirty="0">
                <a:latin typeface="Times New Roman" panose="02020603050405020304" pitchFamily="18" charset="0"/>
                <a:cs typeface="Times New Roman" panose="02020603050405020304" pitchFamily="18" charset="0"/>
              </a:rPr>
              <a:t>Becoming increasingly popular, are developed on the basis of ‘Thomson effect’ which is basically a change in resistance of specified materials with magnetic field impressed.</a:t>
            </a:r>
          </a:p>
          <a:p>
            <a:pPr algn="just"/>
            <a:r>
              <a:rPr lang="en-US" dirty="0">
                <a:latin typeface="Times New Roman" panose="02020603050405020304" pitchFamily="18" charset="0"/>
                <a:cs typeface="Times New Roman" panose="02020603050405020304" pitchFamily="18" charset="0"/>
              </a:rPr>
              <a:t>A </a:t>
            </a:r>
            <a:r>
              <a:rPr lang="en-US" dirty="0" err="1">
                <a:latin typeface="Times New Roman" panose="02020603050405020304" pitchFamily="18" charset="0"/>
                <a:cs typeface="Times New Roman" panose="02020603050405020304" pitchFamily="18" charset="0"/>
              </a:rPr>
              <a:t>magnetoresistive</a:t>
            </a:r>
            <a:r>
              <a:rPr lang="en-US" dirty="0">
                <a:latin typeface="Times New Roman" panose="02020603050405020304" pitchFamily="18" charset="0"/>
                <a:cs typeface="Times New Roman" panose="02020603050405020304" pitchFamily="18" charset="0"/>
              </a:rPr>
              <a:t> sensor </a:t>
            </a:r>
            <a:r>
              <a:rPr lang="en-US" b="1" dirty="0">
                <a:latin typeface="Times New Roman" panose="02020603050405020304" pitchFamily="18" charset="0"/>
                <a:cs typeface="Times New Roman" panose="02020603050405020304" pitchFamily="18" charset="0"/>
              </a:rPr>
              <a:t>uses the fact that the electrical resistance in a ferromagnetic thin film alloy is changed through an external magnetic field</a:t>
            </a:r>
            <a:endParaRPr lang="en-US"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stretch>
            <a:fillRect/>
          </a:stretch>
        </p:blipFill>
        <p:spPr>
          <a:xfrm>
            <a:off x="4943061" y="3902168"/>
            <a:ext cx="6268277" cy="2657475"/>
          </a:xfrm>
          <a:prstGeom prst="rect">
            <a:avLst/>
          </a:prstGeom>
        </p:spPr>
      </p:pic>
    </p:spTree>
    <p:extLst>
      <p:ext uri="{BB962C8B-B14F-4D97-AF65-F5344CB8AC3E}">
        <p14:creationId xmlns:p14="http://schemas.microsoft.com/office/powerpoint/2010/main" val="1178450350"/>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0960796-3036-4E23-91A6-BEFD72ACF017}"/>
              </a:ext>
            </a:extLst>
          </p:cNvPr>
          <p:cNvPicPr>
            <a:picLocks noChangeAspect="1"/>
          </p:cNvPicPr>
          <p:nvPr/>
        </p:nvPicPr>
        <p:blipFill>
          <a:blip r:embed="rId2"/>
          <a:stretch>
            <a:fillRect/>
          </a:stretch>
        </p:blipFill>
        <p:spPr>
          <a:xfrm>
            <a:off x="768627" y="1142999"/>
            <a:ext cx="10774016" cy="5015071"/>
          </a:xfrm>
          <a:prstGeom prst="rect">
            <a:avLst/>
          </a:prstGeom>
        </p:spPr>
      </p:pic>
    </p:spTree>
    <p:extLst>
      <p:ext uri="{BB962C8B-B14F-4D97-AF65-F5344CB8AC3E}">
        <p14:creationId xmlns:p14="http://schemas.microsoft.com/office/powerpoint/2010/main" val="1903417786"/>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5115995-A4D7-4D8D-9B53-E8967505CD14}"/>
              </a:ext>
            </a:extLst>
          </p:cNvPr>
          <p:cNvPicPr>
            <a:picLocks noChangeAspect="1"/>
          </p:cNvPicPr>
          <p:nvPr/>
        </p:nvPicPr>
        <p:blipFill>
          <a:blip r:embed="rId2"/>
          <a:stretch>
            <a:fillRect/>
          </a:stretch>
        </p:blipFill>
        <p:spPr>
          <a:xfrm>
            <a:off x="649357" y="566737"/>
            <a:ext cx="11012556" cy="6163906"/>
          </a:xfrm>
          <a:prstGeom prst="rect">
            <a:avLst/>
          </a:prstGeom>
        </p:spPr>
      </p:pic>
    </p:spTree>
    <p:extLst>
      <p:ext uri="{BB962C8B-B14F-4D97-AF65-F5344CB8AC3E}">
        <p14:creationId xmlns:p14="http://schemas.microsoft.com/office/powerpoint/2010/main" val="1759055313"/>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41C9190-B11F-4D89-BED2-08538941A18F}"/>
              </a:ext>
            </a:extLst>
          </p:cNvPr>
          <p:cNvPicPr>
            <a:picLocks noChangeAspect="1"/>
          </p:cNvPicPr>
          <p:nvPr/>
        </p:nvPicPr>
        <p:blipFill>
          <a:blip r:embed="rId2"/>
          <a:stretch>
            <a:fillRect/>
          </a:stretch>
        </p:blipFill>
        <p:spPr>
          <a:xfrm>
            <a:off x="596349" y="366712"/>
            <a:ext cx="10514564" cy="6124575"/>
          </a:xfrm>
          <a:prstGeom prst="rect">
            <a:avLst/>
          </a:prstGeom>
        </p:spPr>
      </p:pic>
    </p:spTree>
    <p:extLst>
      <p:ext uri="{BB962C8B-B14F-4D97-AF65-F5344CB8AC3E}">
        <p14:creationId xmlns:p14="http://schemas.microsoft.com/office/powerpoint/2010/main" val="2778546899"/>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D3135DB-C322-43D9-AE32-F6F40A2CB541}"/>
              </a:ext>
            </a:extLst>
          </p:cNvPr>
          <p:cNvPicPr>
            <a:picLocks noChangeAspect="1"/>
          </p:cNvPicPr>
          <p:nvPr/>
        </p:nvPicPr>
        <p:blipFill>
          <a:blip r:embed="rId2"/>
          <a:stretch>
            <a:fillRect/>
          </a:stretch>
        </p:blipFill>
        <p:spPr>
          <a:xfrm>
            <a:off x="503583" y="147637"/>
            <a:ext cx="11330608" cy="6562725"/>
          </a:xfrm>
          <a:prstGeom prst="rect">
            <a:avLst/>
          </a:prstGeom>
        </p:spPr>
      </p:pic>
    </p:spTree>
    <p:extLst>
      <p:ext uri="{BB962C8B-B14F-4D97-AF65-F5344CB8AC3E}">
        <p14:creationId xmlns:p14="http://schemas.microsoft.com/office/powerpoint/2010/main" val="606329782"/>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E5E3F7D-BDEA-48F2-914E-FEA4426EB0FD}"/>
              </a:ext>
            </a:extLst>
          </p:cNvPr>
          <p:cNvPicPr>
            <a:picLocks noChangeAspect="1"/>
          </p:cNvPicPr>
          <p:nvPr/>
        </p:nvPicPr>
        <p:blipFill>
          <a:blip r:embed="rId2"/>
          <a:stretch>
            <a:fillRect/>
          </a:stretch>
        </p:blipFill>
        <p:spPr>
          <a:xfrm>
            <a:off x="424070" y="300037"/>
            <a:ext cx="11357113" cy="6257925"/>
          </a:xfrm>
          <a:prstGeom prst="rect">
            <a:avLst/>
          </a:prstGeom>
        </p:spPr>
      </p:pic>
    </p:spTree>
    <p:extLst>
      <p:ext uri="{BB962C8B-B14F-4D97-AF65-F5344CB8AC3E}">
        <p14:creationId xmlns:p14="http://schemas.microsoft.com/office/powerpoint/2010/main" val="534265040"/>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5D42848-B05D-4366-9AC1-80569F132A3A}"/>
              </a:ext>
            </a:extLst>
          </p:cNvPr>
          <p:cNvPicPr>
            <a:picLocks noChangeAspect="1"/>
          </p:cNvPicPr>
          <p:nvPr/>
        </p:nvPicPr>
        <p:blipFill>
          <a:blip r:embed="rId2"/>
          <a:stretch>
            <a:fillRect/>
          </a:stretch>
        </p:blipFill>
        <p:spPr>
          <a:xfrm>
            <a:off x="371061" y="561975"/>
            <a:ext cx="11410122" cy="5734050"/>
          </a:xfrm>
          <a:prstGeom prst="rect">
            <a:avLst/>
          </a:prstGeom>
        </p:spPr>
      </p:pic>
    </p:spTree>
    <p:extLst>
      <p:ext uri="{BB962C8B-B14F-4D97-AF65-F5344CB8AC3E}">
        <p14:creationId xmlns:p14="http://schemas.microsoft.com/office/powerpoint/2010/main" val="1241077691"/>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6EB329A-B2BF-4C20-AE66-15765FB89DFE}"/>
              </a:ext>
            </a:extLst>
          </p:cNvPr>
          <p:cNvPicPr>
            <a:picLocks noChangeAspect="1"/>
          </p:cNvPicPr>
          <p:nvPr/>
        </p:nvPicPr>
        <p:blipFill>
          <a:blip r:embed="rId2"/>
          <a:stretch>
            <a:fillRect/>
          </a:stretch>
        </p:blipFill>
        <p:spPr>
          <a:xfrm>
            <a:off x="543339" y="271462"/>
            <a:ext cx="11025809" cy="6315075"/>
          </a:xfrm>
          <a:prstGeom prst="rect">
            <a:avLst/>
          </a:prstGeom>
        </p:spPr>
      </p:pic>
    </p:spTree>
    <p:extLst>
      <p:ext uri="{BB962C8B-B14F-4D97-AF65-F5344CB8AC3E}">
        <p14:creationId xmlns:p14="http://schemas.microsoft.com/office/powerpoint/2010/main" val="944108102"/>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7EE020-76A0-4D49-9993-6A6A8DB7C554}"/>
              </a:ext>
            </a:extLst>
          </p:cNvPr>
          <p:cNvPicPr>
            <a:picLocks noChangeAspect="1"/>
          </p:cNvPicPr>
          <p:nvPr/>
        </p:nvPicPr>
        <p:blipFill>
          <a:blip r:embed="rId2"/>
          <a:stretch>
            <a:fillRect/>
          </a:stretch>
        </p:blipFill>
        <p:spPr>
          <a:xfrm>
            <a:off x="1181100" y="552450"/>
            <a:ext cx="10414552" cy="5753100"/>
          </a:xfrm>
          <a:prstGeom prst="rect">
            <a:avLst/>
          </a:prstGeom>
        </p:spPr>
      </p:pic>
    </p:spTree>
    <p:extLst>
      <p:ext uri="{BB962C8B-B14F-4D97-AF65-F5344CB8AC3E}">
        <p14:creationId xmlns:p14="http://schemas.microsoft.com/office/powerpoint/2010/main" val="2334978602"/>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476BDEF-9452-4DF6-BB2B-8D57BD75826D}"/>
              </a:ext>
            </a:extLst>
          </p:cNvPr>
          <p:cNvPicPr>
            <a:picLocks noChangeAspect="1"/>
          </p:cNvPicPr>
          <p:nvPr/>
        </p:nvPicPr>
        <p:blipFill>
          <a:blip r:embed="rId2"/>
          <a:stretch>
            <a:fillRect/>
          </a:stretch>
        </p:blipFill>
        <p:spPr>
          <a:xfrm>
            <a:off x="742122" y="433387"/>
            <a:ext cx="9863965" cy="5991225"/>
          </a:xfrm>
          <a:prstGeom prst="rect">
            <a:avLst/>
          </a:prstGeom>
        </p:spPr>
      </p:pic>
    </p:spTree>
    <p:extLst>
      <p:ext uri="{BB962C8B-B14F-4D97-AF65-F5344CB8AC3E}">
        <p14:creationId xmlns:p14="http://schemas.microsoft.com/office/powerpoint/2010/main" val="1762464151"/>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279EED6-CFAC-487D-A46F-BFED452E6A58}"/>
              </a:ext>
            </a:extLst>
          </p:cNvPr>
          <p:cNvPicPr>
            <a:picLocks noChangeAspect="1"/>
          </p:cNvPicPr>
          <p:nvPr/>
        </p:nvPicPr>
        <p:blipFill>
          <a:blip r:embed="rId2"/>
          <a:stretch>
            <a:fillRect/>
          </a:stretch>
        </p:blipFill>
        <p:spPr>
          <a:xfrm>
            <a:off x="556591" y="266700"/>
            <a:ext cx="11423374" cy="6324600"/>
          </a:xfrm>
          <a:prstGeom prst="rect">
            <a:avLst/>
          </a:prstGeom>
        </p:spPr>
      </p:pic>
    </p:spTree>
    <p:extLst>
      <p:ext uri="{BB962C8B-B14F-4D97-AF65-F5344CB8AC3E}">
        <p14:creationId xmlns:p14="http://schemas.microsoft.com/office/powerpoint/2010/main" val="26472590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latin typeface="Algerian" panose="04020705040A02060702" pitchFamily="82" charset="0"/>
              </a:rPr>
              <a:t>Hall effect sensors (or) </a:t>
            </a:r>
            <a:r>
              <a:rPr lang="en-US" dirty="0" err="1">
                <a:latin typeface="Algerian" panose="04020705040A02060702" pitchFamily="82" charset="0"/>
              </a:rPr>
              <a:t>magnetogalvanic</a:t>
            </a:r>
            <a:r>
              <a:rPr lang="en-US" dirty="0">
                <a:latin typeface="Algerian" panose="04020705040A02060702" pitchFamily="82" charset="0"/>
              </a:rPr>
              <a:t> sensors</a:t>
            </a:r>
          </a:p>
        </p:txBody>
      </p:sp>
      <p:sp>
        <p:nvSpPr>
          <p:cNvPr id="3" name="Content Placeholder 2"/>
          <p:cNvSpPr>
            <a:spLocks noGrp="1"/>
          </p:cNvSpPr>
          <p:nvPr>
            <p:ph idx="1"/>
          </p:nvPr>
        </p:nvSpPr>
        <p:spPr/>
        <p:txBody>
          <a:bodyPr/>
          <a:lstStyle/>
          <a:p>
            <a:pPr algn="just"/>
            <a:r>
              <a:rPr lang="en-US" dirty="0">
                <a:latin typeface="Times New Roman" panose="02020603050405020304" pitchFamily="18" charset="0"/>
                <a:cs typeface="Times New Roman" panose="02020603050405020304" pitchFamily="18" charset="0"/>
              </a:rPr>
              <a:t>Most common and widely used type magnetic sensors.</a:t>
            </a:r>
          </a:p>
          <a:p>
            <a:pPr algn="just"/>
            <a:r>
              <a:rPr lang="en-US" dirty="0">
                <a:latin typeface="Times New Roman" panose="02020603050405020304" pitchFamily="18" charset="0"/>
                <a:cs typeface="Times New Roman" panose="02020603050405020304" pitchFamily="18" charset="0"/>
              </a:rPr>
              <a:t>These operate on the fact that a crystal carrying a current when subjected to a magnetic field perpendicular to the direction of the current, produces a transverse voltage.</a:t>
            </a:r>
          </a:p>
        </p:txBody>
      </p:sp>
      <p:pic>
        <p:nvPicPr>
          <p:cNvPr id="6" name="Picture 5"/>
          <p:cNvPicPr>
            <a:picLocks noChangeAspect="1"/>
          </p:cNvPicPr>
          <p:nvPr/>
        </p:nvPicPr>
        <p:blipFill>
          <a:blip r:embed="rId2"/>
          <a:stretch>
            <a:fillRect/>
          </a:stretch>
        </p:blipFill>
        <p:spPr>
          <a:xfrm>
            <a:off x="4702609" y="3524216"/>
            <a:ext cx="4944973" cy="3115124"/>
          </a:xfrm>
          <a:prstGeom prst="rect">
            <a:avLst/>
          </a:prstGeom>
        </p:spPr>
      </p:pic>
    </p:spTree>
    <p:extLst>
      <p:ext uri="{BB962C8B-B14F-4D97-AF65-F5344CB8AC3E}">
        <p14:creationId xmlns:p14="http://schemas.microsoft.com/office/powerpoint/2010/main" val="4029163746"/>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372440B-35E0-47E1-8CC0-5A9BA614459D}"/>
              </a:ext>
            </a:extLst>
          </p:cNvPr>
          <p:cNvPicPr>
            <a:picLocks noChangeAspect="1"/>
          </p:cNvPicPr>
          <p:nvPr/>
        </p:nvPicPr>
        <p:blipFill>
          <a:blip r:embed="rId2"/>
          <a:stretch>
            <a:fillRect/>
          </a:stretch>
        </p:blipFill>
        <p:spPr>
          <a:xfrm>
            <a:off x="543339" y="338137"/>
            <a:ext cx="11118574" cy="6181725"/>
          </a:xfrm>
          <a:prstGeom prst="rect">
            <a:avLst/>
          </a:prstGeom>
        </p:spPr>
      </p:pic>
    </p:spTree>
    <p:extLst>
      <p:ext uri="{BB962C8B-B14F-4D97-AF65-F5344CB8AC3E}">
        <p14:creationId xmlns:p14="http://schemas.microsoft.com/office/powerpoint/2010/main" val="1868126539"/>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9DA79E5-7C02-49DE-8D60-6BD97A887268}"/>
              </a:ext>
            </a:extLst>
          </p:cNvPr>
          <p:cNvPicPr>
            <a:picLocks noChangeAspect="1"/>
          </p:cNvPicPr>
          <p:nvPr/>
        </p:nvPicPr>
        <p:blipFill>
          <a:blip r:embed="rId2"/>
          <a:stretch>
            <a:fillRect/>
          </a:stretch>
        </p:blipFill>
        <p:spPr>
          <a:xfrm>
            <a:off x="397565" y="214312"/>
            <a:ext cx="11277600" cy="6429375"/>
          </a:xfrm>
          <a:prstGeom prst="rect">
            <a:avLst/>
          </a:prstGeom>
        </p:spPr>
      </p:pic>
    </p:spTree>
    <p:extLst>
      <p:ext uri="{BB962C8B-B14F-4D97-AF65-F5344CB8AC3E}">
        <p14:creationId xmlns:p14="http://schemas.microsoft.com/office/powerpoint/2010/main" val="2317720193"/>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C1B740-41E6-49E0-94BB-CDC259CE44CE}"/>
              </a:ext>
            </a:extLst>
          </p:cNvPr>
          <p:cNvPicPr>
            <a:picLocks noChangeAspect="1"/>
          </p:cNvPicPr>
          <p:nvPr/>
        </p:nvPicPr>
        <p:blipFill>
          <a:blip r:embed="rId2"/>
          <a:stretch>
            <a:fillRect/>
          </a:stretch>
        </p:blipFill>
        <p:spPr>
          <a:xfrm>
            <a:off x="702365" y="890587"/>
            <a:ext cx="11092070" cy="5076825"/>
          </a:xfrm>
          <a:prstGeom prst="rect">
            <a:avLst/>
          </a:prstGeom>
        </p:spPr>
      </p:pic>
    </p:spTree>
    <p:extLst>
      <p:ext uri="{BB962C8B-B14F-4D97-AF65-F5344CB8AC3E}">
        <p14:creationId xmlns:p14="http://schemas.microsoft.com/office/powerpoint/2010/main" val="1871684333"/>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8DE0063-05B3-4B86-82D0-60E4D23FAE8E}"/>
              </a:ext>
            </a:extLst>
          </p:cNvPr>
          <p:cNvPicPr>
            <a:picLocks noChangeAspect="1"/>
          </p:cNvPicPr>
          <p:nvPr/>
        </p:nvPicPr>
        <p:blipFill>
          <a:blip r:embed="rId2"/>
          <a:stretch>
            <a:fillRect/>
          </a:stretch>
        </p:blipFill>
        <p:spPr>
          <a:xfrm>
            <a:off x="0" y="381000"/>
            <a:ext cx="11728174" cy="6096000"/>
          </a:xfrm>
          <a:prstGeom prst="rect">
            <a:avLst/>
          </a:prstGeom>
        </p:spPr>
      </p:pic>
    </p:spTree>
    <p:extLst>
      <p:ext uri="{BB962C8B-B14F-4D97-AF65-F5344CB8AC3E}">
        <p14:creationId xmlns:p14="http://schemas.microsoft.com/office/powerpoint/2010/main" val="4152737333"/>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825CC26-A59B-47D1-8457-6E69C016D21F}"/>
              </a:ext>
            </a:extLst>
          </p:cNvPr>
          <p:cNvPicPr>
            <a:picLocks noChangeAspect="1"/>
          </p:cNvPicPr>
          <p:nvPr/>
        </p:nvPicPr>
        <p:blipFill>
          <a:blip r:embed="rId2"/>
          <a:stretch>
            <a:fillRect/>
          </a:stretch>
        </p:blipFill>
        <p:spPr>
          <a:xfrm>
            <a:off x="450574" y="230671"/>
            <a:ext cx="11158330" cy="6343650"/>
          </a:xfrm>
          <a:prstGeom prst="rect">
            <a:avLst/>
          </a:prstGeom>
        </p:spPr>
      </p:pic>
    </p:spTree>
    <p:extLst>
      <p:ext uri="{BB962C8B-B14F-4D97-AF65-F5344CB8AC3E}">
        <p14:creationId xmlns:p14="http://schemas.microsoft.com/office/powerpoint/2010/main" val="3225871986"/>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D4BD5D4-2C5B-42F0-9FB7-7296450AE17E}"/>
              </a:ext>
            </a:extLst>
          </p:cNvPr>
          <p:cNvPicPr>
            <a:picLocks noChangeAspect="1"/>
          </p:cNvPicPr>
          <p:nvPr/>
        </p:nvPicPr>
        <p:blipFill>
          <a:blip r:embed="rId2"/>
          <a:stretch>
            <a:fillRect/>
          </a:stretch>
        </p:blipFill>
        <p:spPr>
          <a:xfrm>
            <a:off x="596348" y="514350"/>
            <a:ext cx="10866782" cy="5829300"/>
          </a:xfrm>
          <a:prstGeom prst="rect">
            <a:avLst/>
          </a:prstGeom>
        </p:spPr>
      </p:pic>
    </p:spTree>
    <p:extLst>
      <p:ext uri="{BB962C8B-B14F-4D97-AF65-F5344CB8AC3E}">
        <p14:creationId xmlns:p14="http://schemas.microsoft.com/office/powerpoint/2010/main" val="165515641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78EA92E-E75F-4F9B-95A5-F65AD7675D53}"/>
              </a:ext>
            </a:extLst>
          </p:cNvPr>
          <p:cNvPicPr>
            <a:picLocks noChangeAspect="1"/>
          </p:cNvPicPr>
          <p:nvPr/>
        </p:nvPicPr>
        <p:blipFill>
          <a:blip r:embed="rId2"/>
          <a:stretch>
            <a:fillRect/>
          </a:stretch>
        </p:blipFill>
        <p:spPr>
          <a:xfrm>
            <a:off x="1748947" y="237985"/>
            <a:ext cx="8717826" cy="6400874"/>
          </a:xfrm>
          <a:prstGeom prst="rect">
            <a:avLst/>
          </a:prstGeom>
        </p:spPr>
      </p:pic>
    </p:spTree>
    <p:extLst>
      <p:ext uri="{BB962C8B-B14F-4D97-AF65-F5344CB8AC3E}">
        <p14:creationId xmlns:p14="http://schemas.microsoft.com/office/powerpoint/2010/main" val="3360449465"/>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4FC06EB-324E-4404-ADF5-18C0F2D51725}"/>
              </a:ext>
            </a:extLst>
          </p:cNvPr>
          <p:cNvPicPr>
            <a:picLocks noChangeAspect="1"/>
          </p:cNvPicPr>
          <p:nvPr/>
        </p:nvPicPr>
        <p:blipFill>
          <a:blip r:embed="rId2"/>
          <a:stretch>
            <a:fillRect/>
          </a:stretch>
        </p:blipFill>
        <p:spPr>
          <a:xfrm>
            <a:off x="1984112" y="259076"/>
            <a:ext cx="8748990" cy="6339848"/>
          </a:xfrm>
          <a:prstGeom prst="rect">
            <a:avLst/>
          </a:prstGeom>
        </p:spPr>
      </p:pic>
    </p:spTree>
    <p:extLst>
      <p:ext uri="{BB962C8B-B14F-4D97-AF65-F5344CB8AC3E}">
        <p14:creationId xmlns:p14="http://schemas.microsoft.com/office/powerpoint/2010/main" val="1103051565"/>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EA920F-D0B6-4B32-ABF1-1AF2B80A6466}"/>
              </a:ext>
            </a:extLst>
          </p:cNvPr>
          <p:cNvPicPr>
            <a:picLocks noChangeAspect="1"/>
          </p:cNvPicPr>
          <p:nvPr/>
        </p:nvPicPr>
        <p:blipFill>
          <a:blip r:embed="rId2"/>
          <a:stretch>
            <a:fillRect/>
          </a:stretch>
        </p:blipFill>
        <p:spPr>
          <a:xfrm>
            <a:off x="1740947" y="342991"/>
            <a:ext cx="8459495" cy="6020117"/>
          </a:xfrm>
          <a:prstGeom prst="rect">
            <a:avLst/>
          </a:prstGeom>
        </p:spPr>
      </p:pic>
    </p:spTree>
    <p:extLst>
      <p:ext uri="{BB962C8B-B14F-4D97-AF65-F5344CB8AC3E}">
        <p14:creationId xmlns:p14="http://schemas.microsoft.com/office/powerpoint/2010/main" val="3684781743"/>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666F4EA-0164-4AC1-8F99-ECFC4A8E5553}"/>
              </a:ext>
            </a:extLst>
          </p:cNvPr>
          <p:cNvPicPr>
            <a:picLocks noChangeAspect="1"/>
          </p:cNvPicPr>
          <p:nvPr/>
        </p:nvPicPr>
        <p:blipFill>
          <a:blip r:embed="rId2"/>
          <a:stretch>
            <a:fillRect/>
          </a:stretch>
        </p:blipFill>
        <p:spPr>
          <a:xfrm>
            <a:off x="1" y="52006"/>
            <a:ext cx="11635408" cy="6878269"/>
          </a:xfrm>
          <a:prstGeom prst="rect">
            <a:avLst/>
          </a:prstGeom>
        </p:spPr>
      </p:pic>
    </p:spTree>
    <p:extLst>
      <p:ext uri="{BB962C8B-B14F-4D97-AF65-F5344CB8AC3E}">
        <p14:creationId xmlns:p14="http://schemas.microsoft.com/office/powerpoint/2010/main" val="34582813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latin typeface="Algerian" panose="04020705040A02060702" pitchFamily="82" charset="0"/>
              </a:rPr>
              <a:t>Hall effect sensors</a:t>
            </a:r>
            <a:endParaRPr lang="en-US" dirty="0"/>
          </a:p>
        </p:txBody>
      </p:sp>
      <p:sp>
        <p:nvSpPr>
          <p:cNvPr id="3" name="Content Placeholder 2"/>
          <p:cNvSpPr>
            <a:spLocks noGrp="1"/>
          </p:cNvSpPr>
          <p:nvPr>
            <p:ph idx="1"/>
          </p:nvPr>
        </p:nvSpPr>
        <p:spPr/>
        <p:txBody>
          <a:bodyPr>
            <a:normAutofit fontScale="92500" lnSpcReduction="20000"/>
          </a:bodyPr>
          <a:lstStyle/>
          <a:p>
            <a:endParaRPr lang="en-US" dirty="0"/>
          </a:p>
          <a:p>
            <a:pPr algn="just"/>
            <a:r>
              <a:rPr lang="en-US" dirty="0">
                <a:latin typeface="Times New Roman" panose="02020603050405020304" pitchFamily="18" charset="0"/>
                <a:cs typeface="Times New Roman" panose="02020603050405020304" pitchFamily="18" charset="0"/>
              </a:rPr>
              <a:t>A </a:t>
            </a:r>
            <a:r>
              <a:rPr lang="en-US" b="1" dirty="0">
                <a:latin typeface="Times New Roman" panose="02020603050405020304" pitchFamily="18" charset="0"/>
                <a:cs typeface="Times New Roman" panose="02020603050405020304" pitchFamily="18" charset="0"/>
              </a:rPr>
              <a:t>Hall effect sensor</a:t>
            </a:r>
            <a:r>
              <a:rPr lang="en-US" dirty="0">
                <a:latin typeface="Times New Roman" panose="02020603050405020304" pitchFamily="18" charset="0"/>
                <a:cs typeface="Times New Roman" panose="02020603050405020304" pitchFamily="18" charset="0"/>
              </a:rPr>
              <a:t> (or simply </a:t>
            </a:r>
            <a:r>
              <a:rPr lang="en-US" b="1" dirty="0">
                <a:latin typeface="Times New Roman" panose="02020603050405020304" pitchFamily="18" charset="0"/>
                <a:cs typeface="Times New Roman" panose="02020603050405020304" pitchFamily="18" charset="0"/>
              </a:rPr>
              <a:t>Hall sensor</a:t>
            </a:r>
            <a:r>
              <a:rPr lang="en-US" dirty="0">
                <a:latin typeface="Times New Roman" panose="02020603050405020304" pitchFamily="18" charset="0"/>
                <a:cs typeface="Times New Roman" panose="02020603050405020304" pitchFamily="18" charset="0"/>
              </a:rPr>
              <a:t>) is a type of sensor which detects the presence and magnitude of a magnetic field using the Hall effect. The output voltage of a Hall sensor is directly proportional to the strength of the field</a:t>
            </a:r>
          </a:p>
          <a:p>
            <a:pPr algn="just"/>
            <a:r>
              <a:rPr lang="en-US" dirty="0">
                <a:latin typeface="Times New Roman" panose="02020603050405020304" pitchFamily="18" charset="0"/>
                <a:cs typeface="Times New Roman" panose="02020603050405020304" pitchFamily="18" charset="0"/>
              </a:rPr>
              <a:t>In a Hall sensor, a current is applied to thin strip of metal. In the presence of a magnetic field perpendicular to the direction of the current, the charge carriers are deflected by the Lorentz force, producing a difference in electric potential (voltage) between the two sides of the strip. This voltage difference (the Hall voltage) is proportional to the strength of the magnetic field.</a:t>
            </a:r>
          </a:p>
          <a:p>
            <a:pPr algn="just"/>
            <a:r>
              <a:rPr lang="en-US" dirty="0">
                <a:latin typeface="Times New Roman" panose="02020603050405020304" pitchFamily="18" charset="0"/>
                <a:cs typeface="Times New Roman" panose="02020603050405020304" pitchFamily="18" charset="0"/>
              </a:rPr>
              <a:t>Hall sensors are used for </a:t>
            </a:r>
            <a:r>
              <a:rPr lang="en-US" dirty="0">
                <a:latin typeface="Times New Roman" panose="02020603050405020304" pitchFamily="18" charset="0"/>
                <a:cs typeface="Times New Roman" panose="02020603050405020304" pitchFamily="18" charset="0"/>
                <a:hlinkClick r:id="rId2" tooltip="Proximity sensing"/>
              </a:rPr>
              <a:t>proximity sensing</a:t>
            </a:r>
            <a:r>
              <a:rPr lang="en-US"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hlinkClick r:id="rId3" tooltip="Positioning (navigation)"/>
              </a:rPr>
              <a:t>positioning</a:t>
            </a:r>
            <a:r>
              <a:rPr lang="en-US"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hlinkClick r:id="rId4" tooltip="Speed limit enforcement"/>
              </a:rPr>
              <a:t>speed detection</a:t>
            </a:r>
            <a:r>
              <a:rPr lang="en-US" dirty="0">
                <a:latin typeface="Times New Roman" panose="02020603050405020304" pitchFamily="18" charset="0"/>
                <a:cs typeface="Times New Roman" panose="02020603050405020304" pitchFamily="18" charset="0"/>
              </a:rPr>
              <a:t>, and </a:t>
            </a:r>
            <a:r>
              <a:rPr lang="en-US" dirty="0">
                <a:latin typeface="Times New Roman" panose="02020603050405020304" pitchFamily="18" charset="0"/>
                <a:cs typeface="Times New Roman" panose="02020603050405020304" pitchFamily="18" charset="0"/>
                <a:hlinkClick r:id="rId5" tooltip="Current sensing"/>
              </a:rPr>
              <a:t>current sensing</a:t>
            </a:r>
            <a:r>
              <a:rPr lang="en-US" dirty="0">
                <a:latin typeface="Times New Roman" panose="02020603050405020304" pitchFamily="18" charset="0"/>
                <a:cs typeface="Times New Roman" panose="02020603050405020304" pitchFamily="18" charset="0"/>
              </a:rPr>
              <a:t> applications.</a:t>
            </a:r>
          </a:p>
        </p:txBody>
      </p:sp>
    </p:spTree>
    <p:extLst>
      <p:ext uri="{BB962C8B-B14F-4D97-AF65-F5344CB8AC3E}">
        <p14:creationId xmlns:p14="http://schemas.microsoft.com/office/powerpoint/2010/main" val="629766637"/>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F69153B-C777-4D44-BC64-1F31CCF525C8}"/>
              </a:ext>
            </a:extLst>
          </p:cNvPr>
          <p:cNvPicPr>
            <a:picLocks noChangeAspect="1"/>
          </p:cNvPicPr>
          <p:nvPr/>
        </p:nvPicPr>
        <p:blipFill>
          <a:blip r:embed="rId2"/>
          <a:stretch>
            <a:fillRect/>
          </a:stretch>
        </p:blipFill>
        <p:spPr>
          <a:xfrm>
            <a:off x="410816" y="206591"/>
            <a:ext cx="11926957" cy="6271650"/>
          </a:xfrm>
          <a:prstGeom prst="rect">
            <a:avLst/>
          </a:prstGeom>
        </p:spPr>
      </p:pic>
    </p:spTree>
    <p:extLst>
      <p:ext uri="{BB962C8B-B14F-4D97-AF65-F5344CB8AC3E}">
        <p14:creationId xmlns:p14="http://schemas.microsoft.com/office/powerpoint/2010/main" val="484460825"/>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F0676A5-53EF-4BAE-BBA9-FF6BC2A2A90B}"/>
              </a:ext>
            </a:extLst>
          </p:cNvPr>
          <p:cNvPicPr>
            <a:picLocks noChangeAspect="1"/>
          </p:cNvPicPr>
          <p:nvPr/>
        </p:nvPicPr>
        <p:blipFill>
          <a:blip r:embed="rId2"/>
          <a:stretch>
            <a:fillRect/>
          </a:stretch>
        </p:blipFill>
        <p:spPr>
          <a:xfrm>
            <a:off x="662610" y="198784"/>
            <a:ext cx="11251094" cy="6440556"/>
          </a:xfrm>
          <a:prstGeom prst="rect">
            <a:avLst/>
          </a:prstGeom>
        </p:spPr>
      </p:pic>
    </p:spTree>
    <p:extLst>
      <p:ext uri="{BB962C8B-B14F-4D97-AF65-F5344CB8AC3E}">
        <p14:creationId xmlns:p14="http://schemas.microsoft.com/office/powerpoint/2010/main" val="1071308531"/>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B299FAD-1852-4D62-89F1-4EA593FEE2E4}"/>
              </a:ext>
            </a:extLst>
          </p:cNvPr>
          <p:cNvPicPr>
            <a:picLocks noChangeAspect="1"/>
          </p:cNvPicPr>
          <p:nvPr/>
        </p:nvPicPr>
        <p:blipFill>
          <a:blip r:embed="rId2"/>
          <a:stretch>
            <a:fillRect/>
          </a:stretch>
        </p:blipFill>
        <p:spPr>
          <a:xfrm>
            <a:off x="318052" y="71021"/>
            <a:ext cx="11595651" cy="6488805"/>
          </a:xfrm>
          <a:prstGeom prst="rect">
            <a:avLst/>
          </a:prstGeom>
        </p:spPr>
      </p:pic>
    </p:spTree>
    <p:extLst>
      <p:ext uri="{BB962C8B-B14F-4D97-AF65-F5344CB8AC3E}">
        <p14:creationId xmlns:p14="http://schemas.microsoft.com/office/powerpoint/2010/main" val="1235669126"/>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C3F6BB6-1EEB-4CD4-8A03-2AA9FFC406DB}"/>
              </a:ext>
            </a:extLst>
          </p:cNvPr>
          <p:cNvPicPr>
            <a:picLocks noChangeAspect="1"/>
          </p:cNvPicPr>
          <p:nvPr/>
        </p:nvPicPr>
        <p:blipFill>
          <a:blip r:embed="rId2"/>
          <a:stretch>
            <a:fillRect/>
          </a:stretch>
        </p:blipFill>
        <p:spPr>
          <a:xfrm>
            <a:off x="702365" y="801021"/>
            <a:ext cx="10668000" cy="5569946"/>
          </a:xfrm>
          <a:prstGeom prst="rect">
            <a:avLst/>
          </a:prstGeom>
        </p:spPr>
      </p:pic>
    </p:spTree>
    <p:extLst>
      <p:ext uri="{BB962C8B-B14F-4D97-AF65-F5344CB8AC3E}">
        <p14:creationId xmlns:p14="http://schemas.microsoft.com/office/powerpoint/2010/main" val="4134139531"/>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635950C-B27E-4DF1-BE71-7ED2139548AF}"/>
              </a:ext>
            </a:extLst>
          </p:cNvPr>
          <p:cNvPicPr>
            <a:picLocks noChangeAspect="1"/>
          </p:cNvPicPr>
          <p:nvPr/>
        </p:nvPicPr>
        <p:blipFill>
          <a:blip r:embed="rId2"/>
          <a:stretch>
            <a:fillRect/>
          </a:stretch>
        </p:blipFill>
        <p:spPr>
          <a:xfrm>
            <a:off x="649357" y="1138237"/>
            <a:ext cx="10734260" cy="5338582"/>
          </a:xfrm>
          <a:prstGeom prst="rect">
            <a:avLst/>
          </a:prstGeom>
        </p:spPr>
      </p:pic>
    </p:spTree>
    <p:extLst>
      <p:ext uri="{BB962C8B-B14F-4D97-AF65-F5344CB8AC3E}">
        <p14:creationId xmlns:p14="http://schemas.microsoft.com/office/powerpoint/2010/main" val="4121444280"/>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EABFC45-783A-47A1-9209-B87EBFF9B89C}"/>
              </a:ext>
            </a:extLst>
          </p:cNvPr>
          <p:cNvPicPr>
            <a:picLocks noChangeAspect="1"/>
          </p:cNvPicPr>
          <p:nvPr/>
        </p:nvPicPr>
        <p:blipFill>
          <a:blip r:embed="rId2"/>
          <a:stretch>
            <a:fillRect/>
          </a:stretch>
        </p:blipFill>
        <p:spPr>
          <a:xfrm>
            <a:off x="583097" y="386532"/>
            <a:ext cx="11052312" cy="6471468"/>
          </a:xfrm>
          <a:prstGeom prst="rect">
            <a:avLst/>
          </a:prstGeom>
        </p:spPr>
      </p:pic>
    </p:spTree>
    <p:extLst>
      <p:ext uri="{BB962C8B-B14F-4D97-AF65-F5344CB8AC3E}">
        <p14:creationId xmlns:p14="http://schemas.microsoft.com/office/powerpoint/2010/main" val="87933156"/>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7CF7B10-950C-440C-B4F7-630D90914421}"/>
              </a:ext>
            </a:extLst>
          </p:cNvPr>
          <p:cNvPicPr>
            <a:picLocks noChangeAspect="1"/>
          </p:cNvPicPr>
          <p:nvPr/>
        </p:nvPicPr>
        <p:blipFill>
          <a:blip r:embed="rId2"/>
          <a:stretch>
            <a:fillRect/>
          </a:stretch>
        </p:blipFill>
        <p:spPr>
          <a:xfrm>
            <a:off x="251791" y="136170"/>
            <a:ext cx="11542644" cy="6536289"/>
          </a:xfrm>
          <a:prstGeom prst="rect">
            <a:avLst/>
          </a:prstGeom>
        </p:spPr>
      </p:pic>
    </p:spTree>
    <p:extLst>
      <p:ext uri="{BB962C8B-B14F-4D97-AF65-F5344CB8AC3E}">
        <p14:creationId xmlns:p14="http://schemas.microsoft.com/office/powerpoint/2010/main" val="3100590645"/>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0CBE9DD-521F-4195-9A5D-A3F2570F9167}"/>
              </a:ext>
            </a:extLst>
          </p:cNvPr>
          <p:cNvPicPr>
            <a:picLocks noChangeAspect="1"/>
          </p:cNvPicPr>
          <p:nvPr/>
        </p:nvPicPr>
        <p:blipFill>
          <a:blip r:embed="rId2"/>
          <a:stretch>
            <a:fillRect/>
          </a:stretch>
        </p:blipFill>
        <p:spPr>
          <a:xfrm>
            <a:off x="503583" y="152260"/>
            <a:ext cx="11224591" cy="6198177"/>
          </a:xfrm>
          <a:prstGeom prst="rect">
            <a:avLst/>
          </a:prstGeom>
        </p:spPr>
      </p:pic>
    </p:spTree>
    <p:extLst>
      <p:ext uri="{BB962C8B-B14F-4D97-AF65-F5344CB8AC3E}">
        <p14:creationId xmlns:p14="http://schemas.microsoft.com/office/powerpoint/2010/main" val="1097083709"/>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16BDF56-3AC1-4864-B2C6-C1A101B6E048}"/>
              </a:ext>
            </a:extLst>
          </p:cNvPr>
          <p:cNvPicPr>
            <a:picLocks noChangeAspect="1"/>
          </p:cNvPicPr>
          <p:nvPr/>
        </p:nvPicPr>
        <p:blipFill>
          <a:blip r:embed="rId2"/>
          <a:stretch>
            <a:fillRect/>
          </a:stretch>
        </p:blipFill>
        <p:spPr>
          <a:xfrm>
            <a:off x="278296" y="-1"/>
            <a:ext cx="11370365" cy="6639339"/>
          </a:xfrm>
          <a:prstGeom prst="rect">
            <a:avLst/>
          </a:prstGeom>
        </p:spPr>
      </p:pic>
    </p:spTree>
    <p:extLst>
      <p:ext uri="{BB962C8B-B14F-4D97-AF65-F5344CB8AC3E}">
        <p14:creationId xmlns:p14="http://schemas.microsoft.com/office/powerpoint/2010/main" val="279402018"/>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3B6C65C-0224-4333-A25F-EE479357E791}"/>
              </a:ext>
            </a:extLst>
          </p:cNvPr>
          <p:cNvPicPr>
            <a:picLocks noChangeAspect="1"/>
          </p:cNvPicPr>
          <p:nvPr/>
        </p:nvPicPr>
        <p:blipFill>
          <a:blip r:embed="rId2"/>
          <a:stretch>
            <a:fillRect/>
          </a:stretch>
        </p:blipFill>
        <p:spPr>
          <a:xfrm>
            <a:off x="437323" y="236922"/>
            <a:ext cx="11529390" cy="6170803"/>
          </a:xfrm>
          <a:prstGeom prst="rect">
            <a:avLst/>
          </a:prstGeom>
        </p:spPr>
      </p:pic>
    </p:spTree>
    <p:extLst>
      <p:ext uri="{BB962C8B-B14F-4D97-AF65-F5344CB8AC3E}">
        <p14:creationId xmlns:p14="http://schemas.microsoft.com/office/powerpoint/2010/main" val="21928461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latin typeface="Algerian" panose="04020705040A02060702" pitchFamily="82" charset="0"/>
              </a:rPr>
              <a:t>Application of Hall sensor </a:t>
            </a:r>
          </a:p>
        </p:txBody>
      </p:sp>
      <p:sp>
        <p:nvSpPr>
          <p:cNvPr id="5" name="Content Placeholder 4"/>
          <p:cNvSpPr>
            <a:spLocks noGrp="1"/>
          </p:cNvSpPr>
          <p:nvPr>
            <p:ph idx="1"/>
          </p:nvPr>
        </p:nvSpPr>
        <p:spPr>
          <a:xfrm>
            <a:off x="838200" y="1838877"/>
            <a:ext cx="10515600" cy="4351338"/>
          </a:xfrm>
        </p:spPr>
        <p:txBody>
          <a:bodyPr/>
          <a:lstStyle/>
          <a:p>
            <a:r>
              <a:rPr lang="en-US" dirty="0">
                <a:latin typeface="Times New Roman" panose="02020603050405020304" pitchFamily="18" charset="0"/>
                <a:cs typeface="Times New Roman" panose="02020603050405020304" pitchFamily="18" charset="0"/>
              </a:rPr>
              <a:t>Voltage produced rotates the gear wheel (in anti lock braking system)</a:t>
            </a:r>
          </a:p>
        </p:txBody>
      </p:sp>
      <p:pic>
        <p:nvPicPr>
          <p:cNvPr id="6" name="Picture 5"/>
          <p:cNvPicPr>
            <a:picLocks noChangeAspect="1"/>
          </p:cNvPicPr>
          <p:nvPr/>
        </p:nvPicPr>
        <p:blipFill>
          <a:blip r:embed="rId2"/>
          <a:stretch>
            <a:fillRect/>
          </a:stretch>
        </p:blipFill>
        <p:spPr>
          <a:xfrm>
            <a:off x="2709957" y="2408986"/>
            <a:ext cx="6579817" cy="4271717"/>
          </a:xfrm>
          <a:prstGeom prst="rect">
            <a:avLst/>
          </a:prstGeom>
        </p:spPr>
      </p:pic>
    </p:spTree>
    <p:extLst>
      <p:ext uri="{BB962C8B-B14F-4D97-AF65-F5344CB8AC3E}">
        <p14:creationId xmlns:p14="http://schemas.microsoft.com/office/powerpoint/2010/main" val="3530003838"/>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F4D390D-6D2F-4A69-A467-0469EBEC58B6}"/>
              </a:ext>
            </a:extLst>
          </p:cNvPr>
          <p:cNvPicPr>
            <a:picLocks noChangeAspect="1"/>
          </p:cNvPicPr>
          <p:nvPr/>
        </p:nvPicPr>
        <p:blipFill>
          <a:blip r:embed="rId2"/>
          <a:stretch>
            <a:fillRect/>
          </a:stretch>
        </p:blipFill>
        <p:spPr>
          <a:xfrm>
            <a:off x="510208" y="925307"/>
            <a:ext cx="11171583" cy="5007385"/>
          </a:xfrm>
          <a:prstGeom prst="rect">
            <a:avLst/>
          </a:prstGeom>
        </p:spPr>
      </p:pic>
    </p:spTree>
    <p:extLst>
      <p:ext uri="{BB962C8B-B14F-4D97-AF65-F5344CB8AC3E}">
        <p14:creationId xmlns:p14="http://schemas.microsoft.com/office/powerpoint/2010/main" val="1649782719"/>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23F28DA-7D09-49C2-A0EB-9F76ADABA27B}"/>
              </a:ext>
            </a:extLst>
          </p:cNvPr>
          <p:cNvPicPr>
            <a:picLocks noChangeAspect="1"/>
          </p:cNvPicPr>
          <p:nvPr/>
        </p:nvPicPr>
        <p:blipFill>
          <a:blip r:embed="rId2"/>
          <a:stretch>
            <a:fillRect/>
          </a:stretch>
        </p:blipFill>
        <p:spPr>
          <a:xfrm>
            <a:off x="238539" y="277935"/>
            <a:ext cx="11449877" cy="6202764"/>
          </a:xfrm>
          <a:prstGeom prst="rect">
            <a:avLst/>
          </a:prstGeom>
        </p:spPr>
      </p:pic>
    </p:spTree>
    <p:extLst>
      <p:ext uri="{BB962C8B-B14F-4D97-AF65-F5344CB8AC3E}">
        <p14:creationId xmlns:p14="http://schemas.microsoft.com/office/powerpoint/2010/main" val="426856969"/>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0AA155C-98E6-49AA-945F-A17FD7A42DAA}"/>
              </a:ext>
            </a:extLst>
          </p:cNvPr>
          <p:cNvPicPr>
            <a:picLocks noChangeAspect="1"/>
          </p:cNvPicPr>
          <p:nvPr/>
        </p:nvPicPr>
        <p:blipFill>
          <a:blip r:embed="rId2"/>
          <a:stretch>
            <a:fillRect/>
          </a:stretch>
        </p:blipFill>
        <p:spPr>
          <a:xfrm>
            <a:off x="344557" y="100289"/>
            <a:ext cx="11264347" cy="6477543"/>
          </a:xfrm>
          <a:prstGeom prst="rect">
            <a:avLst/>
          </a:prstGeom>
        </p:spPr>
      </p:pic>
    </p:spTree>
    <p:extLst>
      <p:ext uri="{BB962C8B-B14F-4D97-AF65-F5344CB8AC3E}">
        <p14:creationId xmlns:p14="http://schemas.microsoft.com/office/powerpoint/2010/main" val="1281834228"/>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670797-8A05-4370-A5D7-ED298C930159}"/>
              </a:ext>
            </a:extLst>
          </p:cNvPr>
          <p:cNvPicPr>
            <a:picLocks noChangeAspect="1"/>
          </p:cNvPicPr>
          <p:nvPr/>
        </p:nvPicPr>
        <p:blipFill>
          <a:blip r:embed="rId2"/>
          <a:stretch>
            <a:fillRect/>
          </a:stretch>
        </p:blipFill>
        <p:spPr>
          <a:xfrm>
            <a:off x="172279" y="220878"/>
            <a:ext cx="11489634" cy="6082466"/>
          </a:xfrm>
          <a:prstGeom prst="rect">
            <a:avLst/>
          </a:prstGeom>
        </p:spPr>
      </p:pic>
    </p:spTree>
    <p:extLst>
      <p:ext uri="{BB962C8B-B14F-4D97-AF65-F5344CB8AC3E}">
        <p14:creationId xmlns:p14="http://schemas.microsoft.com/office/powerpoint/2010/main" val="4266289529"/>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CAC1C6A-C3AA-4501-913D-7F4AE0FDD449}"/>
              </a:ext>
            </a:extLst>
          </p:cNvPr>
          <p:cNvPicPr>
            <a:picLocks noChangeAspect="1"/>
          </p:cNvPicPr>
          <p:nvPr/>
        </p:nvPicPr>
        <p:blipFill>
          <a:blip r:embed="rId2"/>
          <a:stretch>
            <a:fillRect/>
          </a:stretch>
        </p:blipFill>
        <p:spPr>
          <a:xfrm>
            <a:off x="530087" y="285334"/>
            <a:ext cx="10946296" cy="6247988"/>
          </a:xfrm>
          <a:prstGeom prst="rect">
            <a:avLst/>
          </a:prstGeom>
        </p:spPr>
      </p:pic>
    </p:spTree>
    <p:extLst>
      <p:ext uri="{BB962C8B-B14F-4D97-AF65-F5344CB8AC3E}">
        <p14:creationId xmlns:p14="http://schemas.microsoft.com/office/powerpoint/2010/main" val="3832151692"/>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A939DDF-6E4B-4F16-9515-4F267A87FD85}"/>
              </a:ext>
            </a:extLst>
          </p:cNvPr>
          <p:cNvPicPr>
            <a:picLocks noChangeAspect="1"/>
          </p:cNvPicPr>
          <p:nvPr/>
        </p:nvPicPr>
        <p:blipFill>
          <a:blip r:embed="rId2"/>
          <a:stretch>
            <a:fillRect/>
          </a:stretch>
        </p:blipFill>
        <p:spPr>
          <a:xfrm>
            <a:off x="675861" y="602194"/>
            <a:ext cx="11237843" cy="5957632"/>
          </a:xfrm>
          <a:prstGeom prst="rect">
            <a:avLst/>
          </a:prstGeom>
        </p:spPr>
      </p:pic>
    </p:spTree>
    <p:extLst>
      <p:ext uri="{BB962C8B-B14F-4D97-AF65-F5344CB8AC3E}">
        <p14:creationId xmlns:p14="http://schemas.microsoft.com/office/powerpoint/2010/main" val="3183217229"/>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6E83250-FE5F-4668-8CA4-951FA3E96211}"/>
              </a:ext>
            </a:extLst>
          </p:cNvPr>
          <p:cNvPicPr>
            <a:picLocks noChangeAspect="1"/>
          </p:cNvPicPr>
          <p:nvPr/>
        </p:nvPicPr>
        <p:blipFill>
          <a:blip r:embed="rId2"/>
          <a:stretch>
            <a:fillRect/>
          </a:stretch>
        </p:blipFill>
        <p:spPr>
          <a:xfrm>
            <a:off x="238539" y="391912"/>
            <a:ext cx="11158331" cy="5584494"/>
          </a:xfrm>
          <a:prstGeom prst="rect">
            <a:avLst/>
          </a:prstGeom>
        </p:spPr>
      </p:pic>
    </p:spTree>
    <p:extLst>
      <p:ext uri="{BB962C8B-B14F-4D97-AF65-F5344CB8AC3E}">
        <p14:creationId xmlns:p14="http://schemas.microsoft.com/office/powerpoint/2010/main" val="3314306272"/>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4359E7D-897C-450E-8783-5F641F41514F}"/>
              </a:ext>
            </a:extLst>
          </p:cNvPr>
          <p:cNvPicPr>
            <a:picLocks noChangeAspect="1"/>
          </p:cNvPicPr>
          <p:nvPr/>
        </p:nvPicPr>
        <p:blipFill>
          <a:blip r:embed="rId2"/>
          <a:stretch>
            <a:fillRect/>
          </a:stretch>
        </p:blipFill>
        <p:spPr>
          <a:xfrm>
            <a:off x="503583" y="679663"/>
            <a:ext cx="11118574" cy="5883121"/>
          </a:xfrm>
          <a:prstGeom prst="rect">
            <a:avLst/>
          </a:prstGeom>
        </p:spPr>
      </p:pic>
    </p:spTree>
    <p:extLst>
      <p:ext uri="{BB962C8B-B14F-4D97-AF65-F5344CB8AC3E}">
        <p14:creationId xmlns:p14="http://schemas.microsoft.com/office/powerpoint/2010/main" val="4032508409"/>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DBA4E17-2753-4F9F-B7A8-E9384C9ECC47}"/>
              </a:ext>
            </a:extLst>
          </p:cNvPr>
          <p:cNvPicPr>
            <a:picLocks noChangeAspect="1"/>
          </p:cNvPicPr>
          <p:nvPr/>
        </p:nvPicPr>
        <p:blipFill>
          <a:blip r:embed="rId2"/>
          <a:stretch>
            <a:fillRect/>
          </a:stretch>
        </p:blipFill>
        <p:spPr>
          <a:xfrm>
            <a:off x="450574" y="303409"/>
            <a:ext cx="11251095" cy="6251182"/>
          </a:xfrm>
          <a:prstGeom prst="rect">
            <a:avLst/>
          </a:prstGeom>
        </p:spPr>
      </p:pic>
    </p:spTree>
    <p:extLst>
      <p:ext uri="{BB962C8B-B14F-4D97-AF65-F5344CB8AC3E}">
        <p14:creationId xmlns:p14="http://schemas.microsoft.com/office/powerpoint/2010/main" val="346972978"/>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281B7E6-CE51-474F-808B-6FFFE7E9BB4B}"/>
              </a:ext>
            </a:extLst>
          </p:cNvPr>
          <p:cNvPicPr>
            <a:picLocks noChangeAspect="1"/>
          </p:cNvPicPr>
          <p:nvPr/>
        </p:nvPicPr>
        <p:blipFill>
          <a:blip r:embed="rId2"/>
          <a:stretch>
            <a:fillRect/>
          </a:stretch>
        </p:blipFill>
        <p:spPr>
          <a:xfrm>
            <a:off x="261845" y="388489"/>
            <a:ext cx="4690805" cy="3473297"/>
          </a:xfrm>
          <a:prstGeom prst="rect">
            <a:avLst/>
          </a:prstGeom>
        </p:spPr>
      </p:pic>
      <p:pic>
        <p:nvPicPr>
          <p:cNvPr id="4" name="Picture 3">
            <a:extLst>
              <a:ext uri="{FF2B5EF4-FFF2-40B4-BE49-F238E27FC236}">
                <a16:creationId xmlns:a16="http://schemas.microsoft.com/office/drawing/2014/main" id="{7B48A719-B8C2-4139-8339-D174FDAC322A}"/>
              </a:ext>
            </a:extLst>
          </p:cNvPr>
          <p:cNvPicPr>
            <a:picLocks noChangeAspect="1"/>
          </p:cNvPicPr>
          <p:nvPr/>
        </p:nvPicPr>
        <p:blipFill>
          <a:blip r:embed="rId3"/>
          <a:stretch>
            <a:fillRect/>
          </a:stretch>
        </p:blipFill>
        <p:spPr>
          <a:xfrm>
            <a:off x="5901998" y="388489"/>
            <a:ext cx="4457700" cy="657225"/>
          </a:xfrm>
          <a:prstGeom prst="rect">
            <a:avLst/>
          </a:prstGeom>
        </p:spPr>
      </p:pic>
      <p:pic>
        <p:nvPicPr>
          <p:cNvPr id="5" name="Picture 4">
            <a:extLst>
              <a:ext uri="{FF2B5EF4-FFF2-40B4-BE49-F238E27FC236}">
                <a16:creationId xmlns:a16="http://schemas.microsoft.com/office/drawing/2014/main" id="{279494E7-96C5-4AD7-A754-C1DDDE01408E}"/>
              </a:ext>
            </a:extLst>
          </p:cNvPr>
          <p:cNvPicPr>
            <a:picLocks noChangeAspect="1"/>
          </p:cNvPicPr>
          <p:nvPr/>
        </p:nvPicPr>
        <p:blipFill>
          <a:blip r:embed="rId4"/>
          <a:stretch>
            <a:fillRect/>
          </a:stretch>
        </p:blipFill>
        <p:spPr>
          <a:xfrm>
            <a:off x="5405021" y="1323421"/>
            <a:ext cx="5381347" cy="5106164"/>
          </a:xfrm>
          <a:prstGeom prst="rect">
            <a:avLst/>
          </a:prstGeom>
        </p:spPr>
      </p:pic>
    </p:spTree>
    <p:extLst>
      <p:ext uri="{BB962C8B-B14F-4D97-AF65-F5344CB8AC3E}">
        <p14:creationId xmlns:p14="http://schemas.microsoft.com/office/powerpoint/2010/main" val="34658694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609600" y="286423"/>
            <a:ext cx="10946296" cy="7028310"/>
          </a:xfrm>
          <a:prstGeom prst="rect">
            <a:avLst/>
          </a:prstGeom>
        </p:spPr>
      </p:pic>
    </p:spTree>
    <p:extLst>
      <p:ext uri="{BB962C8B-B14F-4D97-AF65-F5344CB8AC3E}">
        <p14:creationId xmlns:p14="http://schemas.microsoft.com/office/powerpoint/2010/main" val="3478371482"/>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F22B740-9DB2-4163-B76C-2FBF77DB4296}"/>
              </a:ext>
            </a:extLst>
          </p:cNvPr>
          <p:cNvPicPr>
            <a:picLocks noChangeAspect="1"/>
          </p:cNvPicPr>
          <p:nvPr/>
        </p:nvPicPr>
        <p:blipFill>
          <a:blip r:embed="rId2"/>
          <a:stretch>
            <a:fillRect/>
          </a:stretch>
        </p:blipFill>
        <p:spPr>
          <a:xfrm>
            <a:off x="490330" y="264988"/>
            <a:ext cx="11078818" cy="6308089"/>
          </a:xfrm>
          <a:prstGeom prst="rect">
            <a:avLst/>
          </a:prstGeom>
        </p:spPr>
      </p:pic>
    </p:spTree>
    <p:extLst>
      <p:ext uri="{BB962C8B-B14F-4D97-AF65-F5344CB8AC3E}">
        <p14:creationId xmlns:p14="http://schemas.microsoft.com/office/powerpoint/2010/main" val="2318523715"/>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8BFE515-B5FB-4FDD-8B03-D8F676F61978}"/>
              </a:ext>
            </a:extLst>
          </p:cNvPr>
          <p:cNvPicPr>
            <a:picLocks noChangeAspect="1"/>
          </p:cNvPicPr>
          <p:nvPr/>
        </p:nvPicPr>
        <p:blipFill>
          <a:blip r:embed="rId2"/>
          <a:stretch>
            <a:fillRect/>
          </a:stretch>
        </p:blipFill>
        <p:spPr>
          <a:xfrm>
            <a:off x="406431" y="363938"/>
            <a:ext cx="6358354" cy="6182636"/>
          </a:xfrm>
          <a:prstGeom prst="rect">
            <a:avLst/>
          </a:prstGeom>
        </p:spPr>
      </p:pic>
      <p:pic>
        <p:nvPicPr>
          <p:cNvPr id="4" name="Picture 3">
            <a:extLst>
              <a:ext uri="{FF2B5EF4-FFF2-40B4-BE49-F238E27FC236}">
                <a16:creationId xmlns:a16="http://schemas.microsoft.com/office/drawing/2014/main" id="{13AEDA42-A443-403A-8E0E-C46477C87D3A}"/>
              </a:ext>
            </a:extLst>
          </p:cNvPr>
          <p:cNvPicPr>
            <a:picLocks noChangeAspect="1"/>
          </p:cNvPicPr>
          <p:nvPr/>
        </p:nvPicPr>
        <p:blipFill>
          <a:blip r:embed="rId3"/>
          <a:stretch>
            <a:fillRect/>
          </a:stretch>
        </p:blipFill>
        <p:spPr>
          <a:xfrm>
            <a:off x="6877879" y="1762539"/>
            <a:ext cx="4333460" cy="4200939"/>
          </a:xfrm>
          <a:prstGeom prst="rect">
            <a:avLst/>
          </a:prstGeom>
        </p:spPr>
      </p:pic>
      <p:pic>
        <p:nvPicPr>
          <p:cNvPr id="5" name="Picture 4">
            <a:extLst>
              <a:ext uri="{FF2B5EF4-FFF2-40B4-BE49-F238E27FC236}">
                <a16:creationId xmlns:a16="http://schemas.microsoft.com/office/drawing/2014/main" id="{52388BE2-8B9A-4221-9AE9-B23A37186AEC}"/>
              </a:ext>
            </a:extLst>
          </p:cNvPr>
          <p:cNvPicPr>
            <a:picLocks noChangeAspect="1"/>
          </p:cNvPicPr>
          <p:nvPr/>
        </p:nvPicPr>
        <p:blipFill>
          <a:blip r:embed="rId4"/>
          <a:stretch>
            <a:fillRect/>
          </a:stretch>
        </p:blipFill>
        <p:spPr>
          <a:xfrm>
            <a:off x="7007579" y="626305"/>
            <a:ext cx="3609975" cy="657225"/>
          </a:xfrm>
          <a:prstGeom prst="rect">
            <a:avLst/>
          </a:prstGeom>
        </p:spPr>
      </p:pic>
    </p:spTree>
    <p:extLst>
      <p:ext uri="{BB962C8B-B14F-4D97-AF65-F5344CB8AC3E}">
        <p14:creationId xmlns:p14="http://schemas.microsoft.com/office/powerpoint/2010/main" val="3412997174"/>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C8BFAC0-C0B2-4B0E-BE25-BCF1F25C7F52}"/>
              </a:ext>
            </a:extLst>
          </p:cNvPr>
          <p:cNvPicPr>
            <a:picLocks noChangeAspect="1"/>
          </p:cNvPicPr>
          <p:nvPr/>
        </p:nvPicPr>
        <p:blipFill>
          <a:blip r:embed="rId2"/>
          <a:stretch>
            <a:fillRect/>
          </a:stretch>
        </p:blipFill>
        <p:spPr>
          <a:xfrm>
            <a:off x="477079" y="536220"/>
            <a:ext cx="11330608" cy="5781500"/>
          </a:xfrm>
          <a:prstGeom prst="rect">
            <a:avLst/>
          </a:prstGeom>
        </p:spPr>
      </p:pic>
    </p:spTree>
    <p:extLst>
      <p:ext uri="{BB962C8B-B14F-4D97-AF65-F5344CB8AC3E}">
        <p14:creationId xmlns:p14="http://schemas.microsoft.com/office/powerpoint/2010/main" val="1246562258"/>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7C3976F-481A-4391-A5AE-95A60009CD10}"/>
              </a:ext>
            </a:extLst>
          </p:cNvPr>
          <p:cNvPicPr>
            <a:picLocks noChangeAspect="1"/>
          </p:cNvPicPr>
          <p:nvPr/>
        </p:nvPicPr>
        <p:blipFill>
          <a:blip r:embed="rId2"/>
          <a:stretch>
            <a:fillRect/>
          </a:stretch>
        </p:blipFill>
        <p:spPr>
          <a:xfrm>
            <a:off x="450573" y="348772"/>
            <a:ext cx="11343861" cy="6370080"/>
          </a:xfrm>
          <a:prstGeom prst="rect">
            <a:avLst/>
          </a:prstGeom>
        </p:spPr>
      </p:pic>
    </p:spTree>
    <p:extLst>
      <p:ext uri="{BB962C8B-B14F-4D97-AF65-F5344CB8AC3E}">
        <p14:creationId xmlns:p14="http://schemas.microsoft.com/office/powerpoint/2010/main" val="2978802547"/>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DEBA85C-99C2-4FFA-8994-51C4BF388A53}"/>
              </a:ext>
            </a:extLst>
          </p:cNvPr>
          <p:cNvPicPr>
            <a:picLocks noChangeAspect="1"/>
          </p:cNvPicPr>
          <p:nvPr/>
        </p:nvPicPr>
        <p:blipFill>
          <a:blip r:embed="rId2"/>
          <a:stretch>
            <a:fillRect/>
          </a:stretch>
        </p:blipFill>
        <p:spPr>
          <a:xfrm>
            <a:off x="742122" y="251810"/>
            <a:ext cx="10681252" cy="5936665"/>
          </a:xfrm>
          <a:prstGeom prst="rect">
            <a:avLst/>
          </a:prstGeom>
        </p:spPr>
      </p:pic>
    </p:spTree>
    <p:extLst>
      <p:ext uri="{BB962C8B-B14F-4D97-AF65-F5344CB8AC3E}">
        <p14:creationId xmlns:p14="http://schemas.microsoft.com/office/powerpoint/2010/main" val="691190741"/>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A8108E0-9D26-479B-8211-9317C83B3838}"/>
              </a:ext>
            </a:extLst>
          </p:cNvPr>
          <p:cNvPicPr>
            <a:picLocks noChangeAspect="1"/>
          </p:cNvPicPr>
          <p:nvPr/>
        </p:nvPicPr>
        <p:blipFill>
          <a:blip r:embed="rId2"/>
          <a:stretch>
            <a:fillRect/>
          </a:stretch>
        </p:blipFill>
        <p:spPr>
          <a:xfrm>
            <a:off x="212156" y="477950"/>
            <a:ext cx="7153275" cy="3775997"/>
          </a:xfrm>
          <a:prstGeom prst="rect">
            <a:avLst/>
          </a:prstGeom>
        </p:spPr>
      </p:pic>
      <p:pic>
        <p:nvPicPr>
          <p:cNvPr id="5" name="Picture 4">
            <a:extLst>
              <a:ext uri="{FF2B5EF4-FFF2-40B4-BE49-F238E27FC236}">
                <a16:creationId xmlns:a16="http://schemas.microsoft.com/office/drawing/2014/main" id="{26488898-885D-4456-B2F4-FB99ACB45475}"/>
              </a:ext>
            </a:extLst>
          </p:cNvPr>
          <p:cNvPicPr>
            <a:picLocks noChangeAspect="1"/>
          </p:cNvPicPr>
          <p:nvPr/>
        </p:nvPicPr>
        <p:blipFill>
          <a:blip r:embed="rId3"/>
          <a:stretch>
            <a:fillRect/>
          </a:stretch>
        </p:blipFill>
        <p:spPr>
          <a:xfrm>
            <a:off x="8028222" y="875515"/>
            <a:ext cx="3791138" cy="4160311"/>
          </a:xfrm>
          <a:prstGeom prst="rect">
            <a:avLst/>
          </a:prstGeom>
        </p:spPr>
      </p:pic>
      <p:pic>
        <p:nvPicPr>
          <p:cNvPr id="6" name="Picture 5">
            <a:extLst>
              <a:ext uri="{FF2B5EF4-FFF2-40B4-BE49-F238E27FC236}">
                <a16:creationId xmlns:a16="http://schemas.microsoft.com/office/drawing/2014/main" id="{DE5E1D31-028C-432E-92B4-9616BFB98A2E}"/>
              </a:ext>
            </a:extLst>
          </p:cNvPr>
          <p:cNvPicPr>
            <a:picLocks noChangeAspect="1"/>
          </p:cNvPicPr>
          <p:nvPr/>
        </p:nvPicPr>
        <p:blipFill>
          <a:blip r:embed="rId4"/>
          <a:stretch>
            <a:fillRect/>
          </a:stretch>
        </p:blipFill>
        <p:spPr>
          <a:xfrm>
            <a:off x="653024" y="4431641"/>
            <a:ext cx="6556159" cy="2126784"/>
          </a:xfrm>
          <a:prstGeom prst="rect">
            <a:avLst/>
          </a:prstGeom>
        </p:spPr>
      </p:pic>
    </p:spTree>
    <p:extLst>
      <p:ext uri="{BB962C8B-B14F-4D97-AF65-F5344CB8AC3E}">
        <p14:creationId xmlns:p14="http://schemas.microsoft.com/office/powerpoint/2010/main" val="1588422028"/>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AFE67DF-B0B1-4C64-9893-CDFC787DA615}"/>
              </a:ext>
            </a:extLst>
          </p:cNvPr>
          <p:cNvPicPr>
            <a:picLocks noChangeAspect="1"/>
          </p:cNvPicPr>
          <p:nvPr/>
        </p:nvPicPr>
        <p:blipFill>
          <a:blip r:embed="rId2"/>
          <a:stretch>
            <a:fillRect/>
          </a:stretch>
        </p:blipFill>
        <p:spPr>
          <a:xfrm>
            <a:off x="274745" y="399217"/>
            <a:ext cx="4288377" cy="5666758"/>
          </a:xfrm>
          <a:prstGeom prst="rect">
            <a:avLst/>
          </a:prstGeom>
        </p:spPr>
      </p:pic>
      <p:pic>
        <p:nvPicPr>
          <p:cNvPr id="4" name="Picture 3">
            <a:extLst>
              <a:ext uri="{FF2B5EF4-FFF2-40B4-BE49-F238E27FC236}">
                <a16:creationId xmlns:a16="http://schemas.microsoft.com/office/drawing/2014/main" id="{0C656635-2193-4E22-AEBB-3F0EDDF999A2}"/>
              </a:ext>
            </a:extLst>
          </p:cNvPr>
          <p:cNvPicPr>
            <a:picLocks noChangeAspect="1"/>
          </p:cNvPicPr>
          <p:nvPr/>
        </p:nvPicPr>
        <p:blipFill>
          <a:blip r:embed="rId3"/>
          <a:stretch>
            <a:fillRect/>
          </a:stretch>
        </p:blipFill>
        <p:spPr>
          <a:xfrm>
            <a:off x="4704333" y="508755"/>
            <a:ext cx="6991350" cy="5666758"/>
          </a:xfrm>
          <a:prstGeom prst="rect">
            <a:avLst/>
          </a:prstGeom>
        </p:spPr>
      </p:pic>
    </p:spTree>
    <p:extLst>
      <p:ext uri="{BB962C8B-B14F-4D97-AF65-F5344CB8AC3E}">
        <p14:creationId xmlns:p14="http://schemas.microsoft.com/office/powerpoint/2010/main" val="275832671"/>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BB82C31-7450-4F73-B81E-9580662F0003}"/>
              </a:ext>
            </a:extLst>
          </p:cNvPr>
          <p:cNvPicPr>
            <a:picLocks noChangeAspect="1"/>
          </p:cNvPicPr>
          <p:nvPr/>
        </p:nvPicPr>
        <p:blipFill>
          <a:blip r:embed="rId2"/>
          <a:stretch>
            <a:fillRect/>
          </a:stretch>
        </p:blipFill>
        <p:spPr>
          <a:xfrm>
            <a:off x="424070" y="170155"/>
            <a:ext cx="11211339" cy="6508941"/>
          </a:xfrm>
          <a:prstGeom prst="rect">
            <a:avLst/>
          </a:prstGeom>
        </p:spPr>
      </p:pic>
    </p:spTree>
    <p:extLst>
      <p:ext uri="{BB962C8B-B14F-4D97-AF65-F5344CB8AC3E}">
        <p14:creationId xmlns:p14="http://schemas.microsoft.com/office/powerpoint/2010/main" val="2927992563"/>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A595AF9-4471-4707-9654-D17564F4F167}"/>
              </a:ext>
            </a:extLst>
          </p:cNvPr>
          <p:cNvPicPr>
            <a:picLocks noChangeAspect="1"/>
          </p:cNvPicPr>
          <p:nvPr/>
        </p:nvPicPr>
        <p:blipFill>
          <a:blip r:embed="rId2"/>
          <a:stretch>
            <a:fillRect/>
          </a:stretch>
        </p:blipFill>
        <p:spPr>
          <a:xfrm>
            <a:off x="702365" y="409621"/>
            <a:ext cx="10787270" cy="6216466"/>
          </a:xfrm>
          <a:prstGeom prst="rect">
            <a:avLst/>
          </a:prstGeom>
        </p:spPr>
      </p:pic>
    </p:spTree>
    <p:extLst>
      <p:ext uri="{BB962C8B-B14F-4D97-AF65-F5344CB8AC3E}">
        <p14:creationId xmlns:p14="http://schemas.microsoft.com/office/powerpoint/2010/main" val="2969385172"/>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CB65058-0762-430C-A918-EC4B5D208ABF}"/>
              </a:ext>
            </a:extLst>
          </p:cNvPr>
          <p:cNvPicPr>
            <a:picLocks noChangeAspect="1"/>
          </p:cNvPicPr>
          <p:nvPr/>
        </p:nvPicPr>
        <p:blipFill>
          <a:blip r:embed="rId2"/>
          <a:stretch>
            <a:fillRect/>
          </a:stretch>
        </p:blipFill>
        <p:spPr>
          <a:xfrm>
            <a:off x="437323" y="812074"/>
            <a:ext cx="11237842" cy="5906777"/>
          </a:xfrm>
          <a:prstGeom prst="rect">
            <a:avLst/>
          </a:prstGeom>
        </p:spPr>
      </p:pic>
    </p:spTree>
    <p:extLst>
      <p:ext uri="{BB962C8B-B14F-4D97-AF65-F5344CB8AC3E}">
        <p14:creationId xmlns:p14="http://schemas.microsoft.com/office/powerpoint/2010/main" val="6334964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D4C73B5-B3DE-40EB-81C5-95CB2D5CBA3D}"/>
              </a:ext>
            </a:extLst>
          </p:cNvPr>
          <p:cNvSpPr>
            <a:spLocks noGrp="1"/>
          </p:cNvSpPr>
          <p:nvPr>
            <p:ph type="title"/>
          </p:nvPr>
        </p:nvSpPr>
        <p:spPr>
          <a:xfrm>
            <a:off x="838200" y="477078"/>
            <a:ext cx="10515600" cy="6380922"/>
          </a:xfrm>
        </p:spPr>
        <p:txBody>
          <a:bodyPr>
            <a:normAutofit fontScale="90000"/>
          </a:bodyPr>
          <a:lstStyle/>
          <a:p>
            <a:pPr algn="l">
              <a:lnSpc>
                <a:spcPct val="100000"/>
              </a:lnSpc>
            </a:pPr>
            <a:r>
              <a:rPr lang="en-IN" sz="2700" b="0" u="none" strike="noStrike" baseline="0" dirty="0">
                <a:latin typeface="Times New Roman" panose="02020603050405020304" pitchFamily="18" charset="0"/>
                <a:cs typeface="Times New Roman" panose="02020603050405020304" pitchFamily="18" charset="0"/>
              </a:rPr>
              <a:t>Magnetic sensors: Introduction</a:t>
            </a:r>
            <a:br>
              <a:rPr lang="en-IN" sz="2700" b="0" u="none" strike="noStrike" baseline="0" dirty="0">
                <a:latin typeface="Times New Roman" panose="02020603050405020304" pitchFamily="18" charset="0"/>
                <a:cs typeface="Times New Roman" panose="02020603050405020304" pitchFamily="18" charset="0"/>
              </a:rPr>
            </a:br>
            <a:r>
              <a:rPr lang="en-IN" sz="2700" b="0" u="none" strike="noStrike" baseline="0" dirty="0" err="1">
                <a:latin typeface="Times New Roman" panose="02020603050405020304" pitchFamily="18" charset="0"/>
                <a:cs typeface="Times New Roman" panose="02020603050405020304" pitchFamily="18" charset="0"/>
              </a:rPr>
              <a:t>Villari</a:t>
            </a:r>
            <a:r>
              <a:rPr lang="en-IN" sz="2700" b="0" u="none" strike="noStrike" baseline="0" dirty="0">
                <a:latin typeface="Times New Roman" panose="02020603050405020304" pitchFamily="18" charset="0"/>
                <a:cs typeface="Times New Roman" panose="02020603050405020304" pitchFamily="18" charset="0"/>
              </a:rPr>
              <a:t> effect , </a:t>
            </a:r>
            <a:r>
              <a:rPr lang="en-IN" sz="2700" b="0" u="none" strike="noStrike" baseline="0" dirty="0" err="1">
                <a:latin typeface="Times New Roman" panose="02020603050405020304" pitchFamily="18" charset="0"/>
                <a:cs typeface="Times New Roman" panose="02020603050405020304" pitchFamily="18" charset="0"/>
              </a:rPr>
              <a:t>Wiedmann</a:t>
            </a:r>
            <a:r>
              <a:rPr lang="en-IN" sz="2700" b="0" u="none" strike="noStrike" baseline="0" dirty="0">
                <a:latin typeface="Times New Roman" panose="02020603050405020304" pitchFamily="18" charset="0"/>
                <a:cs typeface="Times New Roman" panose="02020603050405020304" pitchFamily="18" charset="0"/>
              </a:rPr>
              <a:t> effect</a:t>
            </a:r>
            <a:br>
              <a:rPr lang="en-IN" sz="2700" b="0" u="none" strike="noStrike" baseline="0" dirty="0">
                <a:latin typeface="Times New Roman" panose="02020603050405020304" pitchFamily="18" charset="0"/>
                <a:cs typeface="Times New Roman" panose="02020603050405020304" pitchFamily="18" charset="0"/>
              </a:rPr>
            </a:br>
            <a:r>
              <a:rPr lang="en-IN" sz="2700" b="0" u="none" strike="noStrike" baseline="0" dirty="0">
                <a:latin typeface="Times New Roman" panose="02020603050405020304" pitchFamily="18" charset="0"/>
                <a:cs typeface="Times New Roman" panose="02020603050405020304" pitchFamily="18" charset="0"/>
              </a:rPr>
              <a:t>Hall effect, Construction, performance characteristics, and its Application</a:t>
            </a:r>
            <a:br>
              <a:rPr lang="en-IN" sz="2700" b="0" u="none" strike="noStrike" baseline="0" dirty="0">
                <a:latin typeface="Times New Roman" panose="02020603050405020304" pitchFamily="18" charset="0"/>
                <a:cs typeface="Times New Roman" panose="02020603050405020304" pitchFamily="18" charset="0"/>
              </a:rPr>
            </a:br>
            <a:r>
              <a:rPr lang="en-IN" sz="2700" b="0" u="none" strike="noStrike" baseline="0" dirty="0">
                <a:latin typeface="Times New Roman" panose="02020603050405020304" pitchFamily="18" charset="0"/>
                <a:cs typeface="Times New Roman" panose="02020603050405020304" pitchFamily="18" charset="0"/>
              </a:rPr>
              <a:t>Introduction to smart sensors</a:t>
            </a:r>
            <a:br>
              <a:rPr lang="en-IN" sz="2700" b="0" u="none" strike="noStrike" baseline="0" dirty="0">
                <a:latin typeface="Times New Roman" panose="02020603050405020304" pitchFamily="18" charset="0"/>
                <a:cs typeface="Times New Roman" panose="02020603050405020304" pitchFamily="18" charset="0"/>
              </a:rPr>
            </a:br>
            <a:r>
              <a:rPr lang="en-IN" sz="2700" b="0" u="none" strike="noStrike" baseline="0" dirty="0">
                <a:latin typeface="Times New Roman" panose="02020603050405020304" pitchFamily="18" charset="0"/>
                <a:cs typeface="Times New Roman" panose="02020603050405020304" pitchFamily="18" charset="0"/>
              </a:rPr>
              <a:t>Film sensors: Introduction</a:t>
            </a:r>
            <a:br>
              <a:rPr lang="en-IN" sz="2700" b="0" u="none" strike="noStrike" baseline="0" dirty="0">
                <a:latin typeface="Times New Roman" panose="02020603050405020304" pitchFamily="18" charset="0"/>
                <a:cs typeface="Times New Roman" panose="02020603050405020304" pitchFamily="18" charset="0"/>
              </a:rPr>
            </a:br>
            <a:r>
              <a:rPr lang="en-IN" sz="2700" b="0" u="none" strike="noStrike" baseline="0" dirty="0">
                <a:latin typeface="Times New Roman" panose="02020603050405020304" pitchFamily="18" charset="0"/>
                <a:cs typeface="Times New Roman" panose="02020603050405020304" pitchFamily="18" charset="0"/>
              </a:rPr>
              <a:t>Thick film sensors</a:t>
            </a:r>
            <a:br>
              <a:rPr lang="en-IN" sz="2700" b="0" u="none" strike="noStrike" baseline="0" dirty="0">
                <a:latin typeface="Times New Roman" panose="02020603050405020304" pitchFamily="18" charset="0"/>
                <a:cs typeface="Times New Roman" panose="02020603050405020304" pitchFamily="18" charset="0"/>
              </a:rPr>
            </a:br>
            <a:r>
              <a:rPr lang="en-IN" sz="2700" b="0" u="none" strike="noStrike" baseline="0" dirty="0">
                <a:latin typeface="Times New Roman" panose="02020603050405020304" pitchFamily="18" charset="0"/>
                <a:cs typeface="Times New Roman" panose="02020603050405020304" pitchFamily="18" charset="0"/>
              </a:rPr>
              <a:t>Microelectromechanical systems</a:t>
            </a:r>
            <a:br>
              <a:rPr lang="en-IN" sz="2700" b="0" u="none" strike="noStrike" baseline="0" dirty="0">
                <a:latin typeface="Times New Roman" panose="02020603050405020304" pitchFamily="18" charset="0"/>
                <a:cs typeface="Times New Roman" panose="02020603050405020304" pitchFamily="18" charset="0"/>
              </a:rPr>
            </a:br>
            <a:r>
              <a:rPr lang="en-IN" sz="2700" b="0" u="none" strike="noStrike" baseline="0" dirty="0">
                <a:latin typeface="Times New Roman" panose="02020603050405020304" pitchFamily="18" charset="0"/>
                <a:cs typeface="Times New Roman" panose="02020603050405020304" pitchFamily="18" charset="0"/>
              </a:rPr>
              <a:t>Micromachining.</a:t>
            </a:r>
            <a:br>
              <a:rPr lang="en-IN" sz="2700" b="0" u="none" strike="noStrike" baseline="0" dirty="0">
                <a:latin typeface="Times New Roman" panose="02020603050405020304" pitchFamily="18" charset="0"/>
                <a:cs typeface="Times New Roman" panose="02020603050405020304" pitchFamily="18" charset="0"/>
              </a:rPr>
            </a:br>
            <a:r>
              <a:rPr lang="en-IN" sz="2700" b="0" u="none" strike="noStrike" baseline="0" dirty="0">
                <a:latin typeface="Times New Roman" panose="02020603050405020304" pitchFamily="18" charset="0"/>
                <a:cs typeface="Times New Roman" panose="02020603050405020304" pitchFamily="18" charset="0"/>
              </a:rPr>
              <a:t>Nano sensors</a:t>
            </a:r>
            <a:br>
              <a:rPr lang="en-IN" sz="2700" b="0" u="none" strike="noStrike" baseline="0" dirty="0">
                <a:latin typeface="Times New Roman" panose="02020603050405020304" pitchFamily="18" charset="0"/>
                <a:cs typeface="Times New Roman" panose="02020603050405020304" pitchFamily="18" charset="0"/>
              </a:rPr>
            </a:br>
            <a:r>
              <a:rPr lang="en-IN" sz="2700" b="0" u="none" strike="noStrike" baseline="0" dirty="0">
                <a:latin typeface="Times New Roman" panose="02020603050405020304" pitchFamily="18" charset="0"/>
                <a:cs typeface="Times New Roman" panose="02020603050405020304" pitchFamily="18" charset="0"/>
              </a:rPr>
              <a:t>Applications: Industrial weighing systems:</a:t>
            </a:r>
            <a:br>
              <a:rPr lang="en-IN" sz="2700" b="0" u="none" strike="noStrike" baseline="0" dirty="0">
                <a:latin typeface="Times New Roman" panose="02020603050405020304" pitchFamily="18" charset="0"/>
                <a:cs typeface="Times New Roman" panose="02020603050405020304" pitchFamily="18" charset="0"/>
              </a:rPr>
            </a:br>
            <a:r>
              <a:rPr lang="en-IN" sz="2700" b="0" u="none" strike="noStrike" baseline="0" dirty="0">
                <a:latin typeface="Times New Roman" panose="02020603050405020304" pitchFamily="18" charset="0"/>
                <a:cs typeface="Times New Roman" panose="02020603050405020304" pitchFamily="18" charset="0"/>
              </a:rPr>
              <a:t>Link–lever mechanism</a:t>
            </a:r>
            <a:br>
              <a:rPr lang="en-IN" sz="2700" b="0" u="none" strike="noStrike" baseline="0" dirty="0">
                <a:latin typeface="Times New Roman" panose="02020603050405020304" pitchFamily="18" charset="0"/>
                <a:cs typeface="Times New Roman" panose="02020603050405020304" pitchFamily="18" charset="0"/>
              </a:rPr>
            </a:br>
            <a:r>
              <a:rPr lang="en-US" sz="2700" b="0" u="none" strike="noStrike" baseline="0" dirty="0">
                <a:latin typeface="Times New Roman" panose="02020603050405020304" pitchFamily="18" charset="0"/>
                <a:cs typeface="Times New Roman" panose="02020603050405020304" pitchFamily="18" charset="0"/>
              </a:rPr>
              <a:t>Load cells – pneumatic, elastic and their </a:t>
            </a:r>
            <a:r>
              <a:rPr lang="en-IN" sz="2700" b="0" u="none" strike="noStrike" baseline="0" dirty="0">
                <a:latin typeface="Times New Roman" panose="02020603050405020304" pitchFamily="18" charset="0"/>
                <a:cs typeface="Times New Roman" panose="02020603050405020304" pitchFamily="18" charset="0"/>
              </a:rPr>
              <a:t>mounting.</a:t>
            </a:r>
            <a:br>
              <a:rPr lang="en-IN" sz="2700" b="0" u="none" strike="noStrike" baseline="0" dirty="0">
                <a:latin typeface="Times New Roman" panose="02020603050405020304" pitchFamily="18" charset="0"/>
                <a:cs typeface="Times New Roman" panose="02020603050405020304" pitchFamily="18" charset="0"/>
              </a:rPr>
            </a:br>
            <a:r>
              <a:rPr lang="en-US" sz="2700" b="0" u="none" strike="noStrike" baseline="0" dirty="0">
                <a:latin typeface="Times New Roman" panose="02020603050405020304" pitchFamily="18" charset="0"/>
                <a:cs typeface="Times New Roman" panose="02020603050405020304" pitchFamily="18" charset="0"/>
              </a:rPr>
              <a:t>different designs of weighing systems.</a:t>
            </a:r>
            <a:br>
              <a:rPr lang="en-IN" sz="2700" b="0" u="none" strike="noStrike" baseline="0" dirty="0">
                <a:latin typeface="Times New Roman" panose="02020603050405020304" pitchFamily="18" charset="0"/>
                <a:cs typeface="Times New Roman" panose="02020603050405020304" pitchFamily="18" charset="0"/>
              </a:rPr>
            </a:br>
            <a:r>
              <a:rPr lang="en-IN" sz="2700" b="0" u="none" strike="noStrike" baseline="0" dirty="0">
                <a:latin typeface="Times New Roman" panose="02020603050405020304" pitchFamily="18" charset="0"/>
                <a:cs typeface="Times New Roman" panose="02020603050405020304" pitchFamily="18" charset="0"/>
              </a:rPr>
              <a:t>conveyors type.</a:t>
            </a:r>
            <a:br>
              <a:rPr lang="en-IN" sz="2700" b="0" u="none" strike="noStrike" baseline="0" dirty="0">
                <a:latin typeface="Times New Roman" panose="02020603050405020304" pitchFamily="18" charset="0"/>
                <a:cs typeface="Times New Roman" panose="02020603050405020304" pitchFamily="18" charset="0"/>
              </a:rPr>
            </a:br>
            <a:r>
              <a:rPr lang="en-IN" sz="2700" b="0" u="none" strike="noStrike" baseline="0" dirty="0" err="1">
                <a:latin typeface="Times New Roman" panose="02020603050405020304" pitchFamily="18" charset="0"/>
                <a:cs typeface="Times New Roman" panose="02020603050405020304" pitchFamily="18" charset="0"/>
              </a:rPr>
              <a:t>weighfeeder</a:t>
            </a:r>
            <a:r>
              <a:rPr lang="en-IN" sz="2700" b="0" u="none" strike="noStrike" baseline="0" dirty="0">
                <a:latin typeface="Times New Roman" panose="02020603050405020304" pitchFamily="18" charset="0"/>
                <a:cs typeface="Times New Roman" panose="02020603050405020304" pitchFamily="18" charset="0"/>
              </a:rPr>
              <a:t> type.</a:t>
            </a:r>
            <a:br>
              <a:rPr lang="en-IN" sz="1800" b="0" i="1" u="none" strike="noStrike" baseline="0" dirty="0">
                <a:latin typeface="ArialNarrow-Italic"/>
              </a:rPr>
            </a:br>
            <a:endParaRPr lang="en-IN" dirty="0"/>
          </a:p>
        </p:txBody>
      </p:sp>
    </p:spTree>
    <p:extLst>
      <p:ext uri="{BB962C8B-B14F-4D97-AF65-F5344CB8AC3E}">
        <p14:creationId xmlns:p14="http://schemas.microsoft.com/office/powerpoint/2010/main" val="30878840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latin typeface="Algerian" panose="04020705040A02060702" pitchFamily="82" charset="0"/>
              </a:rPr>
              <a:t>Hall sensor </a:t>
            </a:r>
            <a:r>
              <a:rPr lang="en-US" dirty="0" err="1">
                <a:latin typeface="Algerian" panose="04020705040A02060702" pitchFamily="82" charset="0"/>
              </a:rPr>
              <a:t>Vs</a:t>
            </a:r>
            <a:r>
              <a:rPr lang="en-US" dirty="0">
                <a:latin typeface="Algerian" panose="04020705040A02060702" pitchFamily="82" charset="0"/>
              </a:rPr>
              <a:t> Magnetic sensor</a:t>
            </a:r>
          </a:p>
        </p:txBody>
      </p:sp>
      <p:sp>
        <p:nvSpPr>
          <p:cNvPr id="3" name="Content Placeholder 2"/>
          <p:cNvSpPr>
            <a:spLocks noGrp="1"/>
          </p:cNvSpPr>
          <p:nvPr>
            <p:ph idx="1"/>
          </p:nvPr>
        </p:nvSpPr>
        <p:spPr/>
        <p:txBody>
          <a:bodyPr/>
          <a:lstStyle/>
          <a:p>
            <a:pPr algn="just"/>
            <a:r>
              <a:rPr lang="en-US" dirty="0">
                <a:latin typeface="Times New Roman" panose="02020603050405020304" pitchFamily="18" charset="0"/>
                <a:cs typeface="Times New Roman" panose="02020603050405020304" pitchFamily="18" charset="0"/>
              </a:rPr>
              <a:t>A </a:t>
            </a:r>
            <a:r>
              <a:rPr lang="en-US" b="1" dirty="0">
                <a:latin typeface="Times New Roman" panose="02020603050405020304" pitchFamily="18" charset="0"/>
                <a:cs typeface="Times New Roman" panose="02020603050405020304" pitchFamily="18" charset="0"/>
              </a:rPr>
              <a:t>Hall sensor detects the strength of a magnetic field perpendicular to it</a:t>
            </a:r>
            <a:r>
              <a:rPr lang="en-US" dirty="0">
                <a:latin typeface="Times New Roman" panose="02020603050405020304" pitchFamily="18" charset="0"/>
                <a:cs typeface="Times New Roman" panose="02020603050405020304" pitchFamily="18" charset="0"/>
              </a:rPr>
              <a:t>, whereas an MR sensor detects the angle of a parallel magnetic field</a:t>
            </a:r>
          </a:p>
          <a:p>
            <a:endParaRPr lang="en-US" dirty="0"/>
          </a:p>
        </p:txBody>
      </p:sp>
      <p:pic>
        <p:nvPicPr>
          <p:cNvPr id="4" name="Picture 3"/>
          <p:cNvPicPr>
            <a:picLocks noChangeAspect="1"/>
          </p:cNvPicPr>
          <p:nvPr/>
        </p:nvPicPr>
        <p:blipFill>
          <a:blip r:embed="rId2"/>
          <a:stretch>
            <a:fillRect/>
          </a:stretch>
        </p:blipFill>
        <p:spPr>
          <a:xfrm>
            <a:off x="1921565" y="2681977"/>
            <a:ext cx="9432235" cy="3629923"/>
          </a:xfrm>
          <a:prstGeom prst="rect">
            <a:avLst/>
          </a:prstGeom>
        </p:spPr>
      </p:pic>
    </p:spTree>
    <p:extLst>
      <p:ext uri="{BB962C8B-B14F-4D97-AF65-F5344CB8AC3E}">
        <p14:creationId xmlns:p14="http://schemas.microsoft.com/office/powerpoint/2010/main" val="2715390962"/>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E225A22-E1EA-44FE-A9AA-535036E8F2F1}"/>
              </a:ext>
            </a:extLst>
          </p:cNvPr>
          <p:cNvPicPr>
            <a:picLocks noChangeAspect="1"/>
          </p:cNvPicPr>
          <p:nvPr/>
        </p:nvPicPr>
        <p:blipFill>
          <a:blip r:embed="rId2"/>
          <a:stretch>
            <a:fillRect/>
          </a:stretch>
        </p:blipFill>
        <p:spPr>
          <a:xfrm>
            <a:off x="887896" y="543339"/>
            <a:ext cx="10349947" cy="6162261"/>
          </a:xfrm>
          <a:prstGeom prst="rect">
            <a:avLst/>
          </a:prstGeom>
        </p:spPr>
      </p:pic>
    </p:spTree>
    <p:extLst>
      <p:ext uri="{BB962C8B-B14F-4D97-AF65-F5344CB8AC3E}">
        <p14:creationId xmlns:p14="http://schemas.microsoft.com/office/powerpoint/2010/main" val="3457075921"/>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EBF4615-55BE-4E51-8E11-15E566493E5A}"/>
              </a:ext>
            </a:extLst>
          </p:cNvPr>
          <p:cNvPicPr>
            <a:picLocks noChangeAspect="1"/>
          </p:cNvPicPr>
          <p:nvPr/>
        </p:nvPicPr>
        <p:blipFill>
          <a:blip r:embed="rId2"/>
          <a:stretch>
            <a:fillRect/>
          </a:stretch>
        </p:blipFill>
        <p:spPr>
          <a:xfrm>
            <a:off x="357809" y="292795"/>
            <a:ext cx="11357113" cy="6346543"/>
          </a:xfrm>
          <a:prstGeom prst="rect">
            <a:avLst/>
          </a:prstGeom>
        </p:spPr>
      </p:pic>
    </p:spTree>
    <p:extLst>
      <p:ext uri="{BB962C8B-B14F-4D97-AF65-F5344CB8AC3E}">
        <p14:creationId xmlns:p14="http://schemas.microsoft.com/office/powerpoint/2010/main" val="2380068497"/>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2CC1F0A-AB31-4819-BF92-75CA35DA1000}"/>
              </a:ext>
            </a:extLst>
          </p:cNvPr>
          <p:cNvPicPr>
            <a:picLocks noChangeAspect="1"/>
          </p:cNvPicPr>
          <p:nvPr/>
        </p:nvPicPr>
        <p:blipFill>
          <a:blip r:embed="rId2"/>
          <a:stretch>
            <a:fillRect/>
          </a:stretch>
        </p:blipFill>
        <p:spPr>
          <a:xfrm>
            <a:off x="1457739" y="873942"/>
            <a:ext cx="8984974" cy="5984058"/>
          </a:xfrm>
          <a:prstGeom prst="rect">
            <a:avLst/>
          </a:prstGeom>
        </p:spPr>
      </p:pic>
    </p:spTree>
    <p:extLst>
      <p:ext uri="{BB962C8B-B14F-4D97-AF65-F5344CB8AC3E}">
        <p14:creationId xmlns:p14="http://schemas.microsoft.com/office/powerpoint/2010/main" val="1730416095"/>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365124C-598F-41F5-B41D-8008D2CE8038}"/>
              </a:ext>
            </a:extLst>
          </p:cNvPr>
          <p:cNvPicPr>
            <a:picLocks noChangeAspect="1"/>
          </p:cNvPicPr>
          <p:nvPr/>
        </p:nvPicPr>
        <p:blipFill>
          <a:blip r:embed="rId2"/>
          <a:stretch>
            <a:fillRect/>
          </a:stretch>
        </p:blipFill>
        <p:spPr>
          <a:xfrm>
            <a:off x="304800" y="327087"/>
            <a:ext cx="11211339" cy="6241378"/>
          </a:xfrm>
          <a:prstGeom prst="rect">
            <a:avLst/>
          </a:prstGeom>
        </p:spPr>
      </p:pic>
    </p:spTree>
    <p:extLst>
      <p:ext uri="{BB962C8B-B14F-4D97-AF65-F5344CB8AC3E}">
        <p14:creationId xmlns:p14="http://schemas.microsoft.com/office/powerpoint/2010/main" val="1912608634"/>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AA3ABEF-6BC8-4461-BB4F-787737FAE5CE}"/>
              </a:ext>
            </a:extLst>
          </p:cNvPr>
          <p:cNvPicPr>
            <a:picLocks noChangeAspect="1"/>
          </p:cNvPicPr>
          <p:nvPr/>
        </p:nvPicPr>
        <p:blipFill>
          <a:blip r:embed="rId2"/>
          <a:stretch>
            <a:fillRect/>
          </a:stretch>
        </p:blipFill>
        <p:spPr>
          <a:xfrm>
            <a:off x="344557" y="435300"/>
            <a:ext cx="11277600" cy="6230543"/>
          </a:xfrm>
          <a:prstGeom prst="rect">
            <a:avLst/>
          </a:prstGeom>
        </p:spPr>
      </p:pic>
    </p:spTree>
    <p:extLst>
      <p:ext uri="{BB962C8B-B14F-4D97-AF65-F5344CB8AC3E}">
        <p14:creationId xmlns:p14="http://schemas.microsoft.com/office/powerpoint/2010/main" val="3021588654"/>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4A19F39-0BD5-4EC7-A40A-79F489261404}"/>
              </a:ext>
            </a:extLst>
          </p:cNvPr>
          <p:cNvPicPr>
            <a:picLocks noChangeAspect="1"/>
          </p:cNvPicPr>
          <p:nvPr/>
        </p:nvPicPr>
        <p:blipFill>
          <a:blip r:embed="rId2"/>
          <a:stretch>
            <a:fillRect/>
          </a:stretch>
        </p:blipFill>
        <p:spPr>
          <a:xfrm>
            <a:off x="973076" y="209271"/>
            <a:ext cx="10097378" cy="6193827"/>
          </a:xfrm>
          <a:prstGeom prst="rect">
            <a:avLst/>
          </a:prstGeom>
        </p:spPr>
      </p:pic>
      <p:pic>
        <p:nvPicPr>
          <p:cNvPr id="4" name="Picture 3">
            <a:extLst>
              <a:ext uri="{FF2B5EF4-FFF2-40B4-BE49-F238E27FC236}">
                <a16:creationId xmlns:a16="http://schemas.microsoft.com/office/drawing/2014/main" id="{1A9542D2-6662-47E0-AEC6-09893CF43C0C}"/>
              </a:ext>
            </a:extLst>
          </p:cNvPr>
          <p:cNvPicPr>
            <a:picLocks noChangeAspect="1"/>
          </p:cNvPicPr>
          <p:nvPr/>
        </p:nvPicPr>
        <p:blipFill>
          <a:blip r:embed="rId2"/>
          <a:stretch>
            <a:fillRect/>
          </a:stretch>
        </p:blipFill>
        <p:spPr>
          <a:xfrm>
            <a:off x="344557" y="209270"/>
            <a:ext cx="11304104" cy="6648730"/>
          </a:xfrm>
          <a:prstGeom prst="rect">
            <a:avLst/>
          </a:prstGeom>
        </p:spPr>
      </p:pic>
    </p:spTree>
    <p:extLst>
      <p:ext uri="{BB962C8B-B14F-4D97-AF65-F5344CB8AC3E}">
        <p14:creationId xmlns:p14="http://schemas.microsoft.com/office/powerpoint/2010/main" val="20476039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latin typeface="Algerian" panose="04020705040A02060702" pitchFamily="82" charset="0"/>
              </a:rPr>
              <a:t>Distance (or) proximity sensors</a:t>
            </a:r>
          </a:p>
        </p:txBody>
      </p:sp>
      <p:sp>
        <p:nvSpPr>
          <p:cNvPr id="3" name="Content Placeholder 2"/>
          <p:cNvSpPr>
            <a:spLocks noGrp="1"/>
          </p:cNvSpPr>
          <p:nvPr>
            <p:ph idx="1"/>
          </p:nvPr>
        </p:nvSpPr>
        <p:spPr/>
        <p:txBody>
          <a:bodyPr/>
          <a:lstStyle/>
          <a:p>
            <a:pPr algn="just"/>
            <a:r>
              <a:rPr lang="en-US" dirty="0">
                <a:latin typeface="Times New Roman" panose="02020603050405020304" pitchFamily="18" charset="0"/>
                <a:cs typeface="Times New Roman" panose="02020603050405020304" pitchFamily="18" charset="0"/>
              </a:rPr>
              <a:t>Packed in a small package with low power consumption, this IR proximity sensor allows for continuous distance reading with a range of </a:t>
            </a:r>
            <a:r>
              <a:rPr lang="en-US" b="1" dirty="0">
                <a:latin typeface="Times New Roman" panose="02020603050405020304" pitchFamily="18" charset="0"/>
                <a:cs typeface="Times New Roman" panose="02020603050405020304" pitchFamily="18" charset="0"/>
              </a:rPr>
              <a:t>10cm to 80cm</a:t>
            </a:r>
            <a:endParaRPr lang="en-US" dirty="0">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Developed based on ‘skin effect’ in which eddy current forces the current flowing through the interior of a material to move to its surface level.</a:t>
            </a:r>
          </a:p>
          <a:p>
            <a:pPr algn="just"/>
            <a:r>
              <a:rPr lang="en-US" dirty="0">
                <a:latin typeface="Times New Roman" panose="02020603050405020304" pitchFamily="18" charset="0"/>
                <a:cs typeface="Times New Roman" panose="02020603050405020304" pitchFamily="18" charset="0"/>
              </a:rPr>
              <a:t>Proximity (nearness in space) of the object is detected by a change in capacitance. The sensor can also be used to detect a wide variety of non-metallic and metallic objects and typically operate over a range of </a:t>
            </a:r>
            <a:r>
              <a:rPr lang="en-US" b="1" dirty="0">
                <a:latin typeface="Times New Roman" panose="02020603050405020304" pitchFamily="18" charset="0"/>
                <a:cs typeface="Times New Roman" panose="02020603050405020304" pitchFamily="18" charset="0"/>
              </a:rPr>
              <a:t>3 to 30 mm</a:t>
            </a:r>
            <a:r>
              <a:rPr lang="en-US"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26591359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latin typeface="Algerian" panose="04020705040A02060702" pitchFamily="82" charset="0"/>
              </a:rPr>
              <a:t>Distance (or) proximity sensors</a:t>
            </a:r>
            <a:endParaRPr lang="en-US" dirty="0"/>
          </a:p>
        </p:txBody>
      </p:sp>
      <p:pic>
        <p:nvPicPr>
          <p:cNvPr id="4" name="Content Placeholder 3"/>
          <p:cNvPicPr>
            <a:picLocks noGrp="1" noChangeAspect="1"/>
          </p:cNvPicPr>
          <p:nvPr>
            <p:ph idx="1"/>
          </p:nvPr>
        </p:nvPicPr>
        <p:blipFill>
          <a:blip r:embed="rId2"/>
          <a:stretch>
            <a:fillRect/>
          </a:stretch>
        </p:blipFill>
        <p:spPr>
          <a:xfrm>
            <a:off x="675861" y="1501188"/>
            <a:ext cx="10515600" cy="5223517"/>
          </a:xfrm>
          <a:prstGeom prst="rect">
            <a:avLst/>
          </a:prstGeom>
        </p:spPr>
      </p:pic>
    </p:spTree>
    <p:extLst>
      <p:ext uri="{BB962C8B-B14F-4D97-AF65-F5344CB8AC3E}">
        <p14:creationId xmlns:p14="http://schemas.microsoft.com/office/powerpoint/2010/main" val="24855847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 </a:t>
            </a:r>
            <a:r>
              <a:rPr lang="en-US" dirty="0">
                <a:latin typeface="Algerian" panose="04020705040A02060702" pitchFamily="82" charset="0"/>
              </a:rPr>
              <a:t>Wiegand and pulse wire sensors</a:t>
            </a:r>
          </a:p>
        </p:txBody>
      </p:sp>
      <p:sp>
        <p:nvSpPr>
          <p:cNvPr id="3" name="Content Placeholder 2"/>
          <p:cNvSpPr>
            <a:spLocks noGrp="1"/>
          </p:cNvSpPr>
          <p:nvPr>
            <p:ph idx="1"/>
          </p:nvPr>
        </p:nvSpPr>
        <p:spPr/>
        <p:txBody>
          <a:bodyPr/>
          <a:lstStyle/>
          <a:p>
            <a:pPr algn="just"/>
            <a:r>
              <a:rPr lang="en-US" dirty="0">
                <a:latin typeface="Times New Roman" panose="02020603050405020304" pitchFamily="18" charset="0"/>
                <a:cs typeface="Times New Roman" panose="02020603050405020304" pitchFamily="18" charset="0"/>
              </a:rPr>
              <a:t>Tiny devices that use variations in an external magnetic field to generate electrical signals and energy</a:t>
            </a:r>
          </a:p>
          <a:p>
            <a:pPr algn="just"/>
            <a:endParaRPr lang="en-US" dirty="0">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A specific type of material when subjected to pulse voltages under stress shows switching effect which occurs due to </a:t>
            </a:r>
            <a:r>
              <a:rPr lang="en-US" dirty="0" err="1">
                <a:latin typeface="Times New Roman" panose="02020603050405020304" pitchFamily="18" charset="0"/>
                <a:cs typeface="Times New Roman" panose="02020603050405020304" pitchFamily="18" charset="0"/>
              </a:rPr>
              <a:t>Barkhausen</a:t>
            </a:r>
            <a:r>
              <a:rPr lang="en-US" dirty="0">
                <a:latin typeface="Times New Roman" panose="02020603050405020304" pitchFamily="18" charset="0"/>
                <a:cs typeface="Times New Roman" panose="02020603050405020304" pitchFamily="18" charset="0"/>
              </a:rPr>
              <a:t> jump. </a:t>
            </a:r>
          </a:p>
          <a:p>
            <a:pPr algn="just"/>
            <a:r>
              <a:rPr lang="en-US" dirty="0">
                <a:latin typeface="Times New Roman" panose="02020603050405020304" pitchFamily="18" charset="0"/>
                <a:cs typeface="Times New Roman" panose="02020603050405020304" pitchFamily="18" charset="0"/>
              </a:rPr>
              <a:t>This is utilized to produce such sensors. The effect is called ‘</a:t>
            </a:r>
            <a:r>
              <a:rPr lang="en-US" dirty="0" err="1">
                <a:latin typeface="Times New Roman" panose="02020603050405020304" pitchFamily="18" charset="0"/>
                <a:cs typeface="Times New Roman" panose="02020603050405020304" pitchFamily="18" charset="0"/>
              </a:rPr>
              <a:t>Sixtus-Tonks</a:t>
            </a:r>
            <a:r>
              <a:rPr lang="en-US" dirty="0">
                <a:latin typeface="Times New Roman" panose="02020603050405020304" pitchFamily="18" charset="0"/>
                <a:cs typeface="Times New Roman" panose="02020603050405020304" pitchFamily="18" charset="0"/>
              </a:rPr>
              <a:t> effect’ after the experimenter who demonstrated it.</a:t>
            </a:r>
          </a:p>
          <a:p>
            <a:endParaRPr lang="en-US" dirty="0"/>
          </a:p>
        </p:txBody>
      </p:sp>
    </p:spTree>
    <p:extLst>
      <p:ext uri="{BB962C8B-B14F-4D97-AF65-F5344CB8AC3E}">
        <p14:creationId xmlns:p14="http://schemas.microsoft.com/office/powerpoint/2010/main" val="24692243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err="1">
                <a:latin typeface="Algerian" panose="04020705040A02060702" pitchFamily="82" charset="0"/>
              </a:rPr>
              <a:t>Wiegand</a:t>
            </a:r>
            <a:r>
              <a:rPr lang="en-US" dirty="0">
                <a:latin typeface="Algerian" panose="04020705040A02060702" pitchFamily="82" charset="0"/>
              </a:rPr>
              <a:t> and pulse wire sensors</a:t>
            </a:r>
          </a:p>
        </p:txBody>
      </p:sp>
      <p:sp>
        <p:nvSpPr>
          <p:cNvPr id="3" name="Content Placeholder 2"/>
          <p:cNvSpPr>
            <a:spLocks noGrp="1"/>
          </p:cNvSpPr>
          <p:nvPr>
            <p:ph idx="1"/>
          </p:nvPr>
        </p:nvSpPr>
        <p:spPr>
          <a:xfrm>
            <a:off x="838200" y="1825625"/>
            <a:ext cx="10515600" cy="4800462"/>
          </a:xfrm>
        </p:spPr>
        <p:txBody>
          <a:bodyPr>
            <a:normAutofit fontScale="85000" lnSpcReduction="20000"/>
          </a:bodyPr>
          <a:lstStyle/>
          <a:p>
            <a:pPr algn="just">
              <a:lnSpc>
                <a:spcPct val="110000"/>
              </a:lnSpc>
            </a:pPr>
            <a:r>
              <a:rPr lang="en-US" dirty="0" err="1">
                <a:latin typeface="Times New Roman" panose="02020603050405020304" pitchFamily="18" charset="0"/>
                <a:cs typeface="Times New Roman" panose="02020603050405020304" pitchFamily="18" charset="0"/>
              </a:rPr>
              <a:t>Wiegand</a:t>
            </a:r>
            <a:r>
              <a:rPr lang="en-US" dirty="0">
                <a:latin typeface="Times New Roman" panose="02020603050405020304" pitchFamily="18" charset="0"/>
                <a:cs typeface="Times New Roman" panose="02020603050405020304" pitchFamily="18" charset="0"/>
              </a:rPr>
              <a:t> sensors are built around small sections of </a:t>
            </a:r>
            <a:r>
              <a:rPr lang="en-US" dirty="0" err="1">
                <a:latin typeface="Times New Roman" panose="02020603050405020304" pitchFamily="18" charset="0"/>
                <a:cs typeface="Times New Roman" panose="02020603050405020304" pitchFamily="18" charset="0"/>
              </a:rPr>
              <a:t>Wiegand</a:t>
            </a:r>
            <a:r>
              <a:rPr lang="en-US" dirty="0">
                <a:latin typeface="Times New Roman" panose="02020603050405020304" pitchFamily="18" charset="0"/>
                <a:cs typeface="Times New Roman" panose="02020603050405020304" pitchFamily="18" charset="0"/>
              </a:rPr>
              <a:t> wire, a specially prepared ferromagnetic alloy that has a unique physical property.</a:t>
            </a:r>
          </a:p>
          <a:p>
            <a:pPr algn="just">
              <a:lnSpc>
                <a:spcPct val="110000"/>
              </a:lnSpc>
            </a:pPr>
            <a:r>
              <a:rPr lang="en-US" dirty="0">
                <a:latin typeface="Times New Roman" panose="02020603050405020304" pitchFamily="18" charset="0"/>
                <a:cs typeface="Times New Roman" panose="02020603050405020304" pitchFamily="18" charset="0"/>
              </a:rPr>
              <a:t>When exposed to an alternating external magnetic field, a </a:t>
            </a:r>
            <a:r>
              <a:rPr lang="en-US" dirty="0" err="1">
                <a:latin typeface="Times New Roman" panose="02020603050405020304" pitchFamily="18" charset="0"/>
                <a:cs typeface="Times New Roman" panose="02020603050405020304" pitchFamily="18" charset="0"/>
              </a:rPr>
              <a:t>Wiegand</a:t>
            </a:r>
            <a:r>
              <a:rPr lang="en-US" dirty="0">
                <a:latin typeface="Times New Roman" panose="02020603050405020304" pitchFamily="18" charset="0"/>
                <a:cs typeface="Times New Roman" panose="02020603050405020304" pitchFamily="18" charset="0"/>
              </a:rPr>
              <a:t> wire will initially retaining its magnetic polarity - when the external field reaches a certain threshold, the polarity of the wire segment will abruptly reverse.</a:t>
            </a:r>
          </a:p>
          <a:p>
            <a:pPr algn="just">
              <a:lnSpc>
                <a:spcPct val="110000"/>
              </a:lnSpc>
            </a:pPr>
            <a:r>
              <a:rPr lang="en-US" dirty="0">
                <a:latin typeface="Times New Roman" panose="02020603050405020304" pitchFamily="18" charset="0"/>
                <a:cs typeface="Times New Roman" panose="02020603050405020304" pitchFamily="18" charset="0"/>
              </a:rPr>
              <a:t>This polarity switch occurs within a few microseconds and can generate a distinct current pulse in a fine copper coil wrapped around the ferromagnetic core.</a:t>
            </a:r>
          </a:p>
          <a:p>
            <a:pPr algn="just">
              <a:lnSpc>
                <a:spcPct val="110000"/>
              </a:lnSpc>
            </a:pPr>
            <a:r>
              <a:rPr lang="en-US" dirty="0">
                <a:latin typeface="Times New Roman" panose="02020603050405020304" pitchFamily="18" charset="0"/>
                <a:cs typeface="Times New Roman" panose="02020603050405020304" pitchFamily="18" charset="0"/>
              </a:rPr>
              <a:t> This pulse is strong enough to activate logic circuits and can be used to energize low power electronic chips. This self-powering capacity of </a:t>
            </a:r>
            <a:r>
              <a:rPr lang="en-US" dirty="0" err="1">
                <a:latin typeface="Times New Roman" panose="02020603050405020304" pitchFamily="18" charset="0"/>
                <a:cs typeface="Times New Roman" panose="02020603050405020304" pitchFamily="18" charset="0"/>
              </a:rPr>
              <a:t>Wiegand</a:t>
            </a:r>
            <a:r>
              <a:rPr lang="en-US" dirty="0">
                <a:latin typeface="Times New Roman" panose="02020603050405020304" pitchFamily="18" charset="0"/>
                <a:cs typeface="Times New Roman" panose="02020603050405020304" pitchFamily="18" charset="0"/>
              </a:rPr>
              <a:t> sensors helps make them more reliable – and safer – since they can provide signals for alarm systems without external power sources. There is no need to check or replace backup batteries, sharply reducing maintenance requirements</a:t>
            </a:r>
          </a:p>
        </p:txBody>
      </p:sp>
    </p:spTree>
    <p:extLst>
      <p:ext uri="{BB962C8B-B14F-4D97-AF65-F5344CB8AC3E}">
        <p14:creationId xmlns:p14="http://schemas.microsoft.com/office/powerpoint/2010/main" val="40613831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3" name="Rectangle 72">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40080" y="325369"/>
            <a:ext cx="4368602" cy="1956841"/>
          </a:xfrm>
        </p:spPr>
        <p:txBody>
          <a:bodyPr anchor="b">
            <a:normAutofit/>
          </a:bodyPr>
          <a:lstStyle/>
          <a:p>
            <a:r>
              <a:rPr lang="en-US" sz="4200">
                <a:latin typeface="Algerian" panose="04020705040A02060702" pitchFamily="82" charset="0"/>
              </a:rPr>
              <a:t>Wiegand and pulse wire sensors</a:t>
            </a:r>
          </a:p>
        </p:txBody>
      </p:sp>
      <p:sp>
        <p:nvSpPr>
          <p:cNvPr id="75"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0" name="Content Placeholder 1029">
            <a:extLst>
              <a:ext uri="{FF2B5EF4-FFF2-40B4-BE49-F238E27FC236}">
                <a16:creationId xmlns:a16="http://schemas.microsoft.com/office/drawing/2014/main" id="{E7FB945F-B928-4338-8FC1-53EC34A2E997}"/>
              </a:ext>
            </a:extLst>
          </p:cNvPr>
          <p:cNvSpPr>
            <a:spLocks noGrp="1"/>
          </p:cNvSpPr>
          <p:nvPr>
            <p:ph idx="1"/>
          </p:nvPr>
        </p:nvSpPr>
        <p:spPr>
          <a:xfrm>
            <a:off x="640080" y="2605282"/>
            <a:ext cx="4243589" cy="4252718"/>
          </a:xfrm>
        </p:spPr>
        <p:txBody>
          <a:bodyPr>
            <a:normAutofit fontScale="92500"/>
          </a:bodyPr>
          <a:lstStyle/>
          <a:p>
            <a:pPr algn="just"/>
            <a:r>
              <a:rPr lang="en-US" sz="1900" b="0" i="0" dirty="0">
                <a:solidFill>
                  <a:srgbClr val="202122"/>
                </a:solidFill>
                <a:effectLst/>
                <a:latin typeface="Times New Roman" panose="02020603050405020304" pitchFamily="18" charset="0"/>
                <a:cs typeface="Times New Roman" panose="02020603050405020304" pitchFamily="18" charset="0"/>
              </a:rPr>
              <a:t>The </a:t>
            </a:r>
            <a:r>
              <a:rPr lang="en-US" sz="1900" b="1" i="0" dirty="0">
                <a:solidFill>
                  <a:srgbClr val="202122"/>
                </a:solidFill>
                <a:effectLst/>
                <a:latin typeface="Times New Roman" panose="02020603050405020304" pitchFamily="18" charset="0"/>
                <a:cs typeface="Times New Roman" panose="02020603050405020304" pitchFamily="18" charset="0"/>
              </a:rPr>
              <a:t>Wiegand effect</a:t>
            </a:r>
            <a:r>
              <a:rPr lang="en-US" sz="1900" b="0" i="0" dirty="0">
                <a:solidFill>
                  <a:srgbClr val="202122"/>
                </a:solidFill>
                <a:effectLst/>
                <a:latin typeface="Times New Roman" panose="02020603050405020304" pitchFamily="18" charset="0"/>
                <a:cs typeface="Times New Roman" panose="02020603050405020304" pitchFamily="18" charset="0"/>
              </a:rPr>
              <a:t> is a nonlinear magnetic effect, named after its discoverer </a:t>
            </a:r>
            <a:r>
              <a:rPr lang="en-US" sz="1900" b="0" i="0" u="none" strike="noStrike" dirty="0">
                <a:solidFill>
                  <a:srgbClr val="0645AD"/>
                </a:solidFill>
                <a:effectLst/>
                <a:latin typeface="Times New Roman" panose="02020603050405020304" pitchFamily="18" charset="0"/>
                <a:cs typeface="Times New Roman" panose="02020603050405020304" pitchFamily="18" charset="0"/>
                <a:hlinkClick r:id="rId2" tooltip="John R. Wiegand"/>
              </a:rPr>
              <a:t>John R. Wiegand</a:t>
            </a:r>
            <a:r>
              <a:rPr lang="en-US" sz="1900" b="0" i="0" dirty="0">
                <a:solidFill>
                  <a:srgbClr val="202122"/>
                </a:solidFill>
                <a:effectLst/>
                <a:latin typeface="Times New Roman" panose="02020603050405020304" pitchFamily="18" charset="0"/>
                <a:cs typeface="Times New Roman" panose="02020603050405020304" pitchFamily="18" charset="0"/>
              </a:rPr>
              <a:t>, produced in specially </a:t>
            </a:r>
            <a:r>
              <a:rPr lang="en-US" sz="1900" b="0" i="0" u="none" strike="noStrike" dirty="0">
                <a:solidFill>
                  <a:srgbClr val="0645AD"/>
                </a:solidFill>
                <a:effectLst/>
                <a:latin typeface="Times New Roman" panose="02020603050405020304" pitchFamily="18" charset="0"/>
                <a:cs typeface="Times New Roman" panose="02020603050405020304" pitchFamily="18" charset="0"/>
                <a:hlinkClick r:id="rId3" tooltip="Annealing (metallurgy)"/>
              </a:rPr>
              <a:t>annealed</a:t>
            </a:r>
            <a:r>
              <a:rPr lang="en-US" sz="1900" b="0" i="0" dirty="0">
                <a:solidFill>
                  <a:srgbClr val="202122"/>
                </a:solidFill>
                <a:effectLst/>
                <a:latin typeface="Times New Roman" panose="02020603050405020304" pitchFamily="18" charset="0"/>
                <a:cs typeface="Times New Roman" panose="02020603050405020304" pitchFamily="18" charset="0"/>
              </a:rPr>
              <a:t> and </a:t>
            </a:r>
            <a:r>
              <a:rPr lang="en-US" sz="1900" b="0" i="0" u="none" strike="noStrike" dirty="0">
                <a:solidFill>
                  <a:srgbClr val="0645AD"/>
                </a:solidFill>
                <a:effectLst/>
                <a:latin typeface="Times New Roman" panose="02020603050405020304" pitchFamily="18" charset="0"/>
                <a:cs typeface="Times New Roman" panose="02020603050405020304" pitchFamily="18" charset="0"/>
                <a:hlinkClick r:id="rId4" tooltip="Hardening (metallurgy)"/>
              </a:rPr>
              <a:t>hardened</a:t>
            </a:r>
            <a:r>
              <a:rPr lang="en-US" sz="1900" b="0" i="0" dirty="0">
                <a:solidFill>
                  <a:srgbClr val="202122"/>
                </a:solidFill>
                <a:effectLst/>
                <a:latin typeface="Times New Roman" panose="02020603050405020304" pitchFamily="18" charset="0"/>
                <a:cs typeface="Times New Roman" panose="02020603050405020304" pitchFamily="18" charset="0"/>
              </a:rPr>
              <a:t> </a:t>
            </a:r>
            <a:r>
              <a:rPr lang="en-US" sz="1900" b="0" i="0" u="none" strike="noStrike" dirty="0">
                <a:solidFill>
                  <a:srgbClr val="0645AD"/>
                </a:solidFill>
                <a:effectLst/>
                <a:latin typeface="Times New Roman" panose="02020603050405020304" pitchFamily="18" charset="0"/>
                <a:cs typeface="Times New Roman" panose="02020603050405020304" pitchFamily="18" charset="0"/>
                <a:hlinkClick r:id="rId5" tooltip="Wire"/>
              </a:rPr>
              <a:t>wire</a:t>
            </a:r>
            <a:r>
              <a:rPr lang="en-US" sz="1900" b="0" i="0" dirty="0">
                <a:solidFill>
                  <a:srgbClr val="202122"/>
                </a:solidFill>
                <a:effectLst/>
                <a:latin typeface="Times New Roman" panose="02020603050405020304" pitchFamily="18" charset="0"/>
                <a:cs typeface="Times New Roman" panose="02020603050405020304" pitchFamily="18" charset="0"/>
              </a:rPr>
              <a:t> called Wiegand wire </a:t>
            </a:r>
          </a:p>
          <a:p>
            <a:pPr algn="just"/>
            <a:r>
              <a:rPr lang="en-US" sz="2000" b="0" i="0" dirty="0">
                <a:solidFill>
                  <a:srgbClr val="202122"/>
                </a:solidFill>
                <a:effectLst/>
                <a:latin typeface="Times New Roman" panose="02020603050405020304" pitchFamily="18" charset="0"/>
                <a:cs typeface="Times New Roman" panose="02020603050405020304" pitchFamily="18" charset="0"/>
              </a:rPr>
              <a:t>Wiegand wire is low-carbon </a:t>
            </a:r>
            <a:r>
              <a:rPr lang="en-US" sz="2000" b="0" i="0" u="none" strike="noStrike" dirty="0" err="1">
                <a:solidFill>
                  <a:srgbClr val="0645AD"/>
                </a:solidFill>
                <a:effectLst/>
                <a:latin typeface="Times New Roman" panose="02020603050405020304" pitchFamily="18" charset="0"/>
                <a:cs typeface="Times New Roman" panose="02020603050405020304" pitchFamily="18" charset="0"/>
                <a:hlinkClick r:id="rId6" tooltip="Vicalloy"/>
              </a:rPr>
              <a:t>Vicalloy</a:t>
            </a:r>
            <a:r>
              <a:rPr lang="en-US" sz="2000" b="0" i="0" dirty="0">
                <a:solidFill>
                  <a:srgbClr val="202122"/>
                </a:solidFill>
                <a:effectLst/>
                <a:latin typeface="Times New Roman" panose="02020603050405020304" pitchFamily="18" charset="0"/>
                <a:cs typeface="Times New Roman" panose="02020603050405020304" pitchFamily="18" charset="0"/>
              </a:rPr>
              <a:t>, a </a:t>
            </a:r>
            <a:r>
              <a:rPr lang="en-US" sz="2000" b="0" i="0" u="none" strike="noStrike" dirty="0">
                <a:solidFill>
                  <a:srgbClr val="0645AD"/>
                </a:solidFill>
                <a:effectLst/>
                <a:latin typeface="Times New Roman" panose="02020603050405020304" pitchFamily="18" charset="0"/>
                <a:cs typeface="Times New Roman" panose="02020603050405020304" pitchFamily="18" charset="0"/>
                <a:hlinkClick r:id="rId7" tooltip="Ferromagnetism"/>
              </a:rPr>
              <a:t>ferromagnetic</a:t>
            </a:r>
            <a:r>
              <a:rPr lang="en-US" sz="2000" b="0" i="0" dirty="0">
                <a:solidFill>
                  <a:srgbClr val="202122"/>
                </a:solidFill>
                <a:effectLst/>
                <a:latin typeface="Times New Roman" panose="02020603050405020304" pitchFamily="18" charset="0"/>
                <a:cs typeface="Times New Roman" panose="02020603050405020304" pitchFamily="18" charset="0"/>
              </a:rPr>
              <a:t> </a:t>
            </a:r>
            <a:r>
              <a:rPr lang="en-US" sz="2000" b="0" i="0" u="none" strike="noStrike" dirty="0">
                <a:solidFill>
                  <a:srgbClr val="0645AD"/>
                </a:solidFill>
                <a:effectLst/>
                <a:latin typeface="Times New Roman" panose="02020603050405020304" pitchFamily="18" charset="0"/>
                <a:cs typeface="Times New Roman" panose="02020603050405020304" pitchFamily="18" charset="0"/>
                <a:hlinkClick r:id="rId8" tooltip="Alloy"/>
              </a:rPr>
              <a:t>alloy</a:t>
            </a:r>
            <a:r>
              <a:rPr lang="en-US" sz="2000" b="0" i="0" dirty="0">
                <a:solidFill>
                  <a:srgbClr val="202122"/>
                </a:solidFill>
                <a:effectLst/>
                <a:latin typeface="Times New Roman" panose="02020603050405020304" pitchFamily="18" charset="0"/>
                <a:cs typeface="Times New Roman" panose="02020603050405020304" pitchFamily="18" charset="0"/>
              </a:rPr>
              <a:t> of </a:t>
            </a:r>
            <a:r>
              <a:rPr lang="en-US" sz="2000" b="0" i="0" u="none" strike="noStrike" dirty="0">
                <a:solidFill>
                  <a:srgbClr val="0645AD"/>
                </a:solidFill>
                <a:effectLst/>
                <a:latin typeface="Times New Roman" panose="02020603050405020304" pitchFamily="18" charset="0"/>
                <a:cs typeface="Times New Roman" panose="02020603050405020304" pitchFamily="18" charset="0"/>
                <a:hlinkClick r:id="rId9" tooltip="Cobalt"/>
              </a:rPr>
              <a:t>cobalt</a:t>
            </a:r>
            <a:r>
              <a:rPr lang="en-US" sz="2000" b="0" i="0" dirty="0">
                <a:solidFill>
                  <a:srgbClr val="202122"/>
                </a:solidFill>
                <a:effectLst/>
                <a:latin typeface="Times New Roman" panose="02020603050405020304" pitchFamily="18" charset="0"/>
                <a:cs typeface="Times New Roman" panose="02020603050405020304" pitchFamily="18" charset="0"/>
              </a:rPr>
              <a:t>, </a:t>
            </a:r>
            <a:r>
              <a:rPr lang="en-US" sz="2000" b="0" i="0" u="none" strike="noStrike" dirty="0">
                <a:solidFill>
                  <a:srgbClr val="0645AD"/>
                </a:solidFill>
                <a:effectLst/>
                <a:latin typeface="Times New Roman" panose="02020603050405020304" pitchFamily="18" charset="0"/>
                <a:cs typeface="Times New Roman" panose="02020603050405020304" pitchFamily="18" charset="0"/>
                <a:hlinkClick r:id="rId10" tooltip="Iron"/>
              </a:rPr>
              <a:t>iron</a:t>
            </a:r>
            <a:r>
              <a:rPr lang="en-US" sz="2000" b="0" i="0" dirty="0">
                <a:solidFill>
                  <a:srgbClr val="202122"/>
                </a:solidFill>
                <a:effectLst/>
                <a:latin typeface="Times New Roman" panose="02020603050405020304" pitchFamily="18" charset="0"/>
                <a:cs typeface="Times New Roman" panose="02020603050405020304" pitchFamily="18" charset="0"/>
              </a:rPr>
              <a:t>, and </a:t>
            </a:r>
            <a:r>
              <a:rPr lang="en-US" sz="2000" b="0" i="0" u="none" strike="noStrike" dirty="0">
                <a:solidFill>
                  <a:srgbClr val="0645AD"/>
                </a:solidFill>
                <a:effectLst/>
                <a:latin typeface="Times New Roman" panose="02020603050405020304" pitchFamily="18" charset="0"/>
                <a:cs typeface="Times New Roman" panose="02020603050405020304" pitchFamily="18" charset="0"/>
                <a:hlinkClick r:id="rId11" tooltip="Vanadium"/>
              </a:rPr>
              <a:t>vanadium</a:t>
            </a:r>
            <a:r>
              <a:rPr lang="en-US" sz="2000" b="0" i="0" dirty="0">
                <a:solidFill>
                  <a:srgbClr val="202122"/>
                </a:solidFill>
                <a:effectLst/>
                <a:latin typeface="Times New Roman" panose="02020603050405020304" pitchFamily="18" charset="0"/>
                <a:cs typeface="Times New Roman" panose="02020603050405020304" pitchFamily="18" charset="0"/>
              </a:rPr>
              <a:t>. Initially, the wire is fully annealed. In this state the alloy is "soft" in the magnetic sense; that is, it is attracted to magnets and so magnetic field lines will divert preferentially into the metal, but the metal retains only a very small residual field when the external field is removed</a:t>
            </a:r>
            <a:endParaRPr lang="en-US" dirty="0">
              <a:latin typeface="Times New Roman" panose="02020603050405020304" pitchFamily="18" charset="0"/>
              <a:cs typeface="Times New Roman" panose="02020603050405020304" pitchFamily="18" charset="0"/>
            </a:endParaRPr>
          </a:p>
        </p:txBody>
      </p:sp>
      <p:pic>
        <p:nvPicPr>
          <p:cNvPr id="1026" name="Picture 2" descr="Wiegand wire-Wiegand sensor alloy wire">
            <a:extLst>
              <a:ext uri="{FF2B5EF4-FFF2-40B4-BE49-F238E27FC236}">
                <a16:creationId xmlns:a16="http://schemas.microsoft.com/office/drawing/2014/main" id="{B1090F07-60BC-4CB2-959A-89536C7EFC23}"/>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r="-1" b="301"/>
          <a:stretch/>
        </p:blipFill>
        <p:spPr bwMode="auto">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87789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latin typeface="Algerian" panose="04020705040A02060702" pitchFamily="82" charset="0"/>
              </a:rPr>
              <a:t>Superconducting Quantum Interference Devices (SQUIDs)</a:t>
            </a:r>
          </a:p>
        </p:txBody>
      </p:sp>
      <p:sp>
        <p:nvSpPr>
          <p:cNvPr id="3" name="Content Placeholder 2"/>
          <p:cNvSpPr>
            <a:spLocks noGrp="1"/>
          </p:cNvSpPr>
          <p:nvPr>
            <p:ph idx="1"/>
          </p:nvPr>
        </p:nvSpPr>
        <p:spPr/>
        <p:txBody>
          <a:bodyPr/>
          <a:lstStyle/>
          <a:p>
            <a:pPr algn="just"/>
            <a:r>
              <a:rPr lang="en-US" dirty="0">
                <a:latin typeface="Times New Roman" panose="02020603050405020304" pitchFamily="18" charset="0"/>
                <a:cs typeface="Times New Roman" panose="02020603050405020304" pitchFamily="18" charset="0"/>
              </a:rPr>
              <a:t>A SQUID (Superconducting Quantum Interference Device) is </a:t>
            </a:r>
            <a:r>
              <a:rPr lang="en-US" b="1" dirty="0">
                <a:latin typeface="Times New Roman" panose="02020603050405020304" pitchFamily="18" charset="0"/>
                <a:cs typeface="Times New Roman" panose="02020603050405020304" pitchFamily="18" charset="0"/>
              </a:rPr>
              <a:t>a very sensitive magnetometer used to measure extremely subtle magnetic fields</a:t>
            </a:r>
            <a:r>
              <a:rPr lang="en-US" dirty="0">
                <a:latin typeface="Times New Roman" panose="02020603050405020304" pitchFamily="18" charset="0"/>
                <a:cs typeface="Times New Roman" panose="02020603050405020304" pitchFamily="18" charset="0"/>
              </a:rPr>
              <a:t>, based on superconducting loops containing Josephson junctions. </a:t>
            </a:r>
          </a:p>
          <a:p>
            <a:pPr algn="just"/>
            <a:r>
              <a:rPr lang="en-US" dirty="0">
                <a:latin typeface="Times New Roman" panose="02020603050405020304" pitchFamily="18" charset="0"/>
                <a:cs typeface="Times New Roman" panose="02020603050405020304" pitchFamily="18" charset="0"/>
              </a:rPr>
              <a:t>SQUIDs are sensitive enough to measure fields as low as 5×10</a:t>
            </a:r>
            <a:r>
              <a:rPr lang="en-US" baseline="30000" dirty="0">
                <a:latin typeface="Times New Roman" panose="02020603050405020304" pitchFamily="18" charset="0"/>
                <a:cs typeface="Times New Roman" panose="02020603050405020304" pitchFamily="18" charset="0"/>
              </a:rPr>
              <a:t>−14</a:t>
            </a:r>
            <a:r>
              <a:rPr lang="en-US" dirty="0">
                <a:latin typeface="Times New Roman" panose="02020603050405020304" pitchFamily="18" charset="0"/>
                <a:cs typeface="Times New Roman" panose="02020603050405020304" pitchFamily="18" charset="0"/>
              </a:rPr>
              <a:t> T</a:t>
            </a:r>
          </a:p>
          <a:p>
            <a:pPr algn="just"/>
            <a:r>
              <a:rPr lang="en-US" dirty="0">
                <a:latin typeface="Times New Roman" panose="02020603050405020304" pitchFamily="18" charset="0"/>
                <a:cs typeface="Times New Roman" panose="02020603050405020304" pitchFamily="18" charset="0"/>
              </a:rPr>
              <a:t>Based on the superconducting state specifically, ‘flux quantization and Josephson effect’, SQUODs are used in various applications</a:t>
            </a:r>
          </a:p>
          <a:p>
            <a:pPr algn="just"/>
            <a:r>
              <a:rPr lang="en-US" dirty="0">
                <a:latin typeface="Times New Roman" panose="02020603050405020304" pitchFamily="18" charset="0"/>
                <a:cs typeface="Times New Roman" panose="02020603050405020304" pitchFamily="18" charset="0"/>
              </a:rPr>
              <a:t>These types of sensors have a resolution of the order of a  few </a:t>
            </a:r>
            <a:r>
              <a:rPr lang="en-US" dirty="0" err="1">
                <a:latin typeface="Times New Roman" panose="02020603050405020304" pitchFamily="18" charset="0"/>
                <a:cs typeface="Times New Roman" panose="02020603050405020304" pitchFamily="18" charset="0"/>
              </a:rPr>
              <a:t>femtoTesla</a:t>
            </a:r>
            <a:r>
              <a:rPr lang="en-US" dirty="0">
                <a:latin typeface="Times New Roman" panose="02020603050405020304" pitchFamily="18" charset="0"/>
                <a:cs typeface="Times New Roman" panose="02020603050405020304" pitchFamily="18" charset="0"/>
              </a:rPr>
              <a:t>(</a:t>
            </a:r>
            <a:r>
              <a:rPr lang="en-US" dirty="0" err="1">
                <a:latin typeface="Times New Roman" panose="02020603050405020304" pitchFamily="18" charset="0"/>
                <a:cs typeface="Times New Roman" panose="02020603050405020304" pitchFamily="18" charset="0"/>
              </a:rPr>
              <a:t>fT</a:t>
            </a:r>
            <a:r>
              <a:rPr lang="en-US" dirty="0">
                <a:latin typeface="Times New Roman" panose="02020603050405020304" pitchFamily="18" charset="0"/>
                <a:cs typeface="Times New Roman" panose="02020603050405020304" pitchFamily="18" charset="0"/>
              </a:rPr>
              <a:t>).</a:t>
            </a:r>
          </a:p>
          <a:p>
            <a:pPr marL="0" indent="0">
              <a:buNone/>
            </a:pPr>
            <a:endParaRPr lang="en-US" dirty="0"/>
          </a:p>
        </p:txBody>
      </p:sp>
    </p:spTree>
    <p:extLst>
      <p:ext uri="{BB962C8B-B14F-4D97-AF65-F5344CB8AC3E}">
        <p14:creationId xmlns:p14="http://schemas.microsoft.com/office/powerpoint/2010/main" val="32030261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latin typeface="Algerian" panose="04020705040A02060702" pitchFamily="82" charset="0"/>
              </a:rPr>
              <a:t>SQUID</a:t>
            </a:r>
          </a:p>
        </p:txBody>
      </p:sp>
      <p:pic>
        <p:nvPicPr>
          <p:cNvPr id="4" name="Content Placeholder 3"/>
          <p:cNvPicPr>
            <a:picLocks noGrp="1" noChangeAspect="1"/>
          </p:cNvPicPr>
          <p:nvPr>
            <p:ph idx="1"/>
          </p:nvPr>
        </p:nvPicPr>
        <p:blipFill>
          <a:blip r:embed="rId2"/>
          <a:stretch>
            <a:fillRect/>
          </a:stretch>
        </p:blipFill>
        <p:spPr>
          <a:xfrm>
            <a:off x="665142" y="1457739"/>
            <a:ext cx="5132511" cy="4501375"/>
          </a:xfrm>
          <a:prstGeom prst="rect">
            <a:avLst/>
          </a:prstGeom>
        </p:spPr>
      </p:pic>
      <p:pic>
        <p:nvPicPr>
          <p:cNvPr id="5" name="Picture 4"/>
          <p:cNvPicPr>
            <a:picLocks noChangeAspect="1"/>
          </p:cNvPicPr>
          <p:nvPr/>
        </p:nvPicPr>
        <p:blipFill>
          <a:blip r:embed="rId3"/>
          <a:stretch>
            <a:fillRect/>
          </a:stretch>
        </p:blipFill>
        <p:spPr>
          <a:xfrm>
            <a:off x="6221722" y="1577009"/>
            <a:ext cx="4920568" cy="4382105"/>
          </a:xfrm>
          <a:prstGeom prst="rect">
            <a:avLst/>
          </a:prstGeom>
        </p:spPr>
      </p:pic>
    </p:spTree>
    <p:extLst>
      <p:ext uri="{BB962C8B-B14F-4D97-AF65-F5344CB8AC3E}">
        <p14:creationId xmlns:p14="http://schemas.microsoft.com/office/powerpoint/2010/main" val="365470208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 For a large number of applications extremely small magnetic signals have to&#10;be detected and accurately measured.&#10;– Sensi..."/>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57809" y="384313"/>
            <a:ext cx="11039061" cy="63170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718060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490331" y="575442"/>
            <a:ext cx="10561982" cy="6148362"/>
          </a:xfrm>
          <a:prstGeom prst="rect">
            <a:avLst/>
          </a:prstGeom>
        </p:spPr>
      </p:pic>
    </p:spTree>
    <p:extLst>
      <p:ext uri="{BB962C8B-B14F-4D97-AF65-F5344CB8AC3E}">
        <p14:creationId xmlns:p14="http://schemas.microsoft.com/office/powerpoint/2010/main" val="22130686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latin typeface="Algerian" panose="04020705040A02060702" pitchFamily="82" charset="0"/>
              </a:rPr>
              <a:t>Magnetic Sensors</a:t>
            </a:r>
            <a:endParaRPr lang="en-US" dirty="0"/>
          </a:p>
        </p:txBody>
      </p:sp>
      <p:sp>
        <p:nvSpPr>
          <p:cNvPr id="3" name="Content Placeholder 2"/>
          <p:cNvSpPr>
            <a:spLocks noGrp="1"/>
          </p:cNvSpPr>
          <p:nvPr>
            <p:ph idx="1"/>
          </p:nvPr>
        </p:nvSpPr>
        <p:spPr/>
        <p:txBody>
          <a:bodyPr/>
          <a:lstStyle/>
          <a:p>
            <a:pPr algn="just"/>
            <a:r>
              <a:rPr lang="en-US" dirty="0">
                <a:latin typeface="Times New Roman" panose="02020603050405020304" pitchFamily="18" charset="0"/>
                <a:cs typeface="Times New Roman" panose="02020603050405020304" pitchFamily="18" charset="0"/>
              </a:rPr>
              <a:t>It serves a strong impact in changing properties of certain materials.</a:t>
            </a:r>
          </a:p>
          <a:p>
            <a:pPr algn="just"/>
            <a:r>
              <a:rPr lang="en-US" dirty="0">
                <a:latin typeface="Times New Roman" panose="02020603050405020304" pitchFamily="18" charset="0"/>
                <a:cs typeface="Times New Roman" panose="02020603050405020304" pitchFamily="18" charset="0"/>
              </a:rPr>
              <a:t>It produces effects which are mechanical or electrical in nature.</a:t>
            </a:r>
          </a:p>
          <a:p>
            <a:pPr algn="just"/>
            <a:r>
              <a:rPr lang="en-US" dirty="0">
                <a:latin typeface="Times New Roman" panose="02020603050405020304" pitchFamily="18" charset="0"/>
                <a:cs typeface="Times New Roman" panose="02020603050405020304" pitchFamily="18" charset="0"/>
              </a:rPr>
              <a:t>A magnetic sensor is a sensor that detects the magnitude of magnetism and geomagnetism generated by a magnet or current.  There are many different types of magnetic sensors.</a:t>
            </a:r>
          </a:p>
        </p:txBody>
      </p:sp>
    </p:spTree>
    <p:extLst>
      <p:ext uri="{BB962C8B-B14F-4D97-AF65-F5344CB8AC3E}">
        <p14:creationId xmlns:p14="http://schemas.microsoft.com/office/powerpoint/2010/main" val="6698570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437322" y="413908"/>
            <a:ext cx="11039061" cy="5763055"/>
          </a:xfrm>
          <a:prstGeom prst="rect">
            <a:avLst/>
          </a:prstGeom>
        </p:spPr>
      </p:pic>
    </p:spTree>
    <p:extLst>
      <p:ext uri="{BB962C8B-B14F-4D97-AF65-F5344CB8AC3E}">
        <p14:creationId xmlns:p14="http://schemas.microsoft.com/office/powerpoint/2010/main" val="403905084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543339" y="78574"/>
            <a:ext cx="11145078" cy="6779426"/>
          </a:xfrm>
          <a:prstGeom prst="rect">
            <a:avLst/>
          </a:prstGeom>
        </p:spPr>
      </p:pic>
    </p:spTree>
    <p:extLst>
      <p:ext uri="{BB962C8B-B14F-4D97-AF65-F5344CB8AC3E}">
        <p14:creationId xmlns:p14="http://schemas.microsoft.com/office/powerpoint/2010/main" val="416603532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latin typeface="Algerian" panose="04020705040A02060702" pitchFamily="82" charset="0"/>
              </a:rPr>
              <a:t>Magnetostriction</a:t>
            </a:r>
          </a:p>
        </p:txBody>
      </p:sp>
      <p:sp>
        <p:nvSpPr>
          <p:cNvPr id="3" name="Content Placeholder 2"/>
          <p:cNvSpPr>
            <a:spLocks noGrp="1"/>
          </p:cNvSpPr>
          <p:nvPr>
            <p:ph idx="1"/>
          </p:nvPr>
        </p:nvSpPr>
        <p:spPr/>
        <p:txBody>
          <a:bodyPr/>
          <a:lstStyle/>
          <a:p>
            <a:pPr algn="just"/>
            <a:r>
              <a:rPr lang="en-US" dirty="0" err="1">
                <a:latin typeface="Times New Roman" panose="02020603050405020304" pitchFamily="18" charset="0"/>
                <a:cs typeface="Times New Roman" panose="02020603050405020304" pitchFamily="18" charset="0"/>
              </a:rPr>
              <a:t>Magnetostriction</a:t>
            </a:r>
            <a:r>
              <a:rPr lang="en-US" dirty="0">
                <a:latin typeface="Times New Roman" panose="02020603050405020304" pitchFamily="18" charset="0"/>
                <a:cs typeface="Times New Roman" panose="02020603050405020304" pitchFamily="18" charset="0"/>
              </a:rPr>
              <a:t> is </a:t>
            </a:r>
            <a:r>
              <a:rPr lang="en-US" b="1" dirty="0">
                <a:latin typeface="Times New Roman" panose="02020603050405020304" pitchFamily="18" charset="0"/>
                <a:cs typeface="Times New Roman" panose="02020603050405020304" pitchFamily="18" charset="0"/>
              </a:rPr>
              <a:t>a property of ferromagnetic materials that causes them to change their shape when subjected to a magnetic field</a:t>
            </a:r>
            <a:r>
              <a:rPr lang="en-US" dirty="0">
                <a:latin typeface="Times New Roman" panose="02020603050405020304" pitchFamily="18" charset="0"/>
                <a:cs typeface="Times New Roman" panose="02020603050405020304" pitchFamily="18" charset="0"/>
              </a:rPr>
              <a:t>. </a:t>
            </a:r>
          </a:p>
          <a:p>
            <a:pPr algn="just"/>
            <a:r>
              <a:rPr lang="en-US" dirty="0">
                <a:latin typeface="Times New Roman" panose="02020603050405020304" pitchFamily="18" charset="0"/>
                <a:cs typeface="Times New Roman" panose="02020603050405020304" pitchFamily="18" charset="0"/>
              </a:rPr>
              <a:t>Phenomenon known over a century and half, has been used in combination with piezoelectric elements for field measurements. </a:t>
            </a:r>
          </a:p>
          <a:p>
            <a:pPr algn="just"/>
            <a:r>
              <a:rPr lang="en-US" dirty="0">
                <a:latin typeface="Times New Roman" panose="02020603050405020304" pitchFamily="18" charset="0"/>
                <a:cs typeface="Times New Roman" panose="02020603050405020304" pitchFamily="18" charset="0"/>
              </a:rPr>
              <a:t>This effect is known as ‘Joule effect’ in which magnetization changes the shape of ferromagnetic material body.</a:t>
            </a:r>
          </a:p>
          <a:p>
            <a:endParaRPr lang="en-US" dirty="0"/>
          </a:p>
        </p:txBody>
      </p:sp>
    </p:spTree>
    <p:extLst>
      <p:ext uri="{BB962C8B-B14F-4D97-AF65-F5344CB8AC3E}">
        <p14:creationId xmlns:p14="http://schemas.microsoft.com/office/powerpoint/2010/main" val="288417005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err="1">
                <a:latin typeface="Algerian" panose="04020705040A02060702" pitchFamily="82" charset="0"/>
              </a:rPr>
              <a:t>Magnetostriction</a:t>
            </a:r>
            <a:endParaRPr lang="en-US" dirty="0">
              <a:latin typeface="Algerian" panose="04020705040A02060702" pitchFamily="82" charset="0"/>
            </a:endParaRPr>
          </a:p>
        </p:txBody>
      </p:sp>
      <p:sp>
        <p:nvSpPr>
          <p:cNvPr id="3" name="Content Placeholder 2"/>
          <p:cNvSpPr>
            <a:spLocks noGrp="1"/>
          </p:cNvSpPr>
          <p:nvPr>
            <p:ph idx="1"/>
          </p:nvPr>
        </p:nvSpPr>
        <p:spPr/>
        <p:txBody>
          <a:bodyPr/>
          <a:lstStyle/>
          <a:p>
            <a:pPr algn="just"/>
            <a:r>
              <a:rPr lang="en-US" dirty="0" err="1">
                <a:latin typeface="Times New Roman" panose="02020603050405020304" pitchFamily="18" charset="0"/>
                <a:cs typeface="Times New Roman" panose="02020603050405020304" pitchFamily="18" charset="0"/>
              </a:rPr>
              <a:t>Magnetostrictive</a:t>
            </a:r>
            <a:r>
              <a:rPr lang="en-US" dirty="0">
                <a:latin typeface="Times New Roman" panose="02020603050405020304" pitchFamily="18" charset="0"/>
                <a:cs typeface="Times New Roman" panose="02020603050405020304" pitchFamily="18" charset="0"/>
              </a:rPr>
              <a:t> materials are used to </a:t>
            </a:r>
            <a:r>
              <a:rPr lang="en-US" b="1" dirty="0">
                <a:latin typeface="Times New Roman" panose="02020603050405020304" pitchFamily="18" charset="0"/>
                <a:cs typeface="Times New Roman" panose="02020603050405020304" pitchFamily="18" charset="0"/>
              </a:rPr>
              <a:t>convert electromagnetic energy into mechanical energy and vice versa</a:t>
            </a:r>
            <a:r>
              <a:rPr lang="en-US" dirty="0">
                <a:latin typeface="Times New Roman" panose="02020603050405020304" pitchFamily="18" charset="0"/>
                <a:cs typeface="Times New Roman" panose="02020603050405020304" pitchFamily="18" charset="0"/>
              </a:rPr>
              <a:t>. This effect can be used to create sensors that measure a magnetic field or detect a force. The magnetic field or force applied would create a strain in the material, which can be measured.</a:t>
            </a:r>
          </a:p>
          <a:p>
            <a:pPr algn="just"/>
            <a:r>
              <a:rPr lang="en-US" dirty="0">
                <a:latin typeface="Times New Roman" panose="02020603050405020304" pitchFamily="18" charset="0"/>
                <a:cs typeface="Times New Roman" panose="02020603050405020304" pitchFamily="18" charset="0"/>
              </a:rPr>
              <a:t>Its </a:t>
            </a:r>
            <a:r>
              <a:rPr lang="en-US" b="1" dirty="0">
                <a:latin typeface="Times New Roman" panose="02020603050405020304" pitchFamily="18" charset="0"/>
                <a:cs typeface="Times New Roman" panose="02020603050405020304" pitchFamily="18" charset="0"/>
              </a:rPr>
              <a:t>magnetic field </a:t>
            </a:r>
            <a:r>
              <a:rPr lang="en-US" b="1" dirty="0" err="1">
                <a:latin typeface="Times New Roman" panose="02020603050405020304" pitchFamily="18" charset="0"/>
                <a:cs typeface="Times New Roman" panose="02020603050405020304" pitchFamily="18" charset="0"/>
              </a:rPr>
              <a:t>magnetises</a:t>
            </a:r>
            <a:r>
              <a:rPr lang="en-US" b="1" dirty="0">
                <a:latin typeface="Times New Roman" panose="02020603050405020304" pitchFamily="18" charset="0"/>
                <a:cs typeface="Times New Roman" panose="02020603050405020304" pitchFamily="18" charset="0"/>
              </a:rPr>
              <a:t> the</a:t>
            </a:r>
            <a:r>
              <a:rPr lang="en-US" dirty="0">
                <a:latin typeface="Times New Roman" panose="02020603050405020304" pitchFamily="18" charset="0"/>
                <a:cs typeface="Times New Roman" panose="02020603050405020304" pitchFamily="18" charset="0"/>
              </a:rPr>
              <a:t> wire axially. Since the two magnetic fields are superimposed, around the float magnet a torsion wave is generated which runs in both directions along the wire.</a:t>
            </a:r>
          </a:p>
        </p:txBody>
      </p:sp>
    </p:spTree>
    <p:extLst>
      <p:ext uri="{BB962C8B-B14F-4D97-AF65-F5344CB8AC3E}">
        <p14:creationId xmlns:p14="http://schemas.microsoft.com/office/powerpoint/2010/main" val="225061706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err="1">
                <a:latin typeface="Algerian" panose="04020705040A02060702" pitchFamily="82" charset="0"/>
              </a:rPr>
              <a:t>Magnetostriction</a:t>
            </a:r>
            <a:endParaRPr lang="en-US" dirty="0">
              <a:latin typeface="Algerian" panose="04020705040A02060702" pitchFamily="82" charset="0"/>
            </a:endParaRPr>
          </a:p>
        </p:txBody>
      </p:sp>
      <p:pic>
        <p:nvPicPr>
          <p:cNvPr id="4" name="Content Placeholder 3"/>
          <p:cNvPicPr>
            <a:picLocks noGrp="1" noChangeAspect="1"/>
          </p:cNvPicPr>
          <p:nvPr>
            <p:ph idx="1"/>
          </p:nvPr>
        </p:nvPicPr>
        <p:blipFill>
          <a:blip r:embed="rId2"/>
          <a:stretch>
            <a:fillRect/>
          </a:stretch>
        </p:blipFill>
        <p:spPr>
          <a:xfrm>
            <a:off x="980661" y="1550505"/>
            <a:ext cx="10031896" cy="4635574"/>
          </a:xfrm>
          <a:prstGeom prst="rect">
            <a:avLst/>
          </a:prstGeom>
        </p:spPr>
      </p:pic>
    </p:spTree>
    <p:extLst>
      <p:ext uri="{BB962C8B-B14F-4D97-AF65-F5344CB8AC3E}">
        <p14:creationId xmlns:p14="http://schemas.microsoft.com/office/powerpoint/2010/main" val="240958132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30936" y="640080"/>
            <a:ext cx="4818888" cy="1481328"/>
          </a:xfrm>
        </p:spPr>
        <p:txBody>
          <a:bodyPr anchor="b">
            <a:normAutofit/>
          </a:bodyPr>
          <a:lstStyle/>
          <a:p>
            <a:r>
              <a:rPr lang="en-US" sz="5000" dirty="0">
                <a:latin typeface="Algerian" panose="04020705040A02060702" pitchFamily="82" charset="0"/>
              </a:rPr>
              <a:t>VILLARI Effect</a:t>
            </a:r>
          </a:p>
        </p:txBody>
      </p:sp>
      <p:sp>
        <p:nvSpPr>
          <p:cNvPr id="11" name="sketch line">
            <a:extLst>
              <a:ext uri="{FF2B5EF4-FFF2-40B4-BE49-F238E27FC236}">
                <a16:creationId xmlns:a16="http://schemas.microsoft.com/office/drawing/2014/main" id="{650D18FE-0824-4A46-B22C-A86B52E578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630935" y="2660904"/>
            <a:ext cx="5179021" cy="3547872"/>
          </a:xfrm>
        </p:spPr>
        <p:txBody>
          <a:bodyPr anchor="t">
            <a:normAutofit/>
          </a:bodyPr>
          <a:lstStyle/>
          <a:p>
            <a:r>
              <a:rPr lang="en-US" sz="2400" dirty="0">
                <a:latin typeface="Times New Roman" panose="02020603050405020304" pitchFamily="18" charset="0"/>
                <a:cs typeface="Times New Roman" panose="02020603050405020304" pitchFamily="18" charset="0"/>
              </a:rPr>
              <a:t>Based on </a:t>
            </a:r>
            <a:r>
              <a:rPr lang="en-US" sz="2400" dirty="0" err="1">
                <a:latin typeface="Times New Roman" panose="02020603050405020304" pitchFamily="18" charset="0"/>
                <a:cs typeface="Times New Roman" panose="02020603050405020304" pitchFamily="18" charset="0"/>
              </a:rPr>
              <a:t>Villari</a:t>
            </a:r>
            <a:r>
              <a:rPr lang="en-US" sz="2400" dirty="0">
                <a:latin typeface="Times New Roman" panose="02020603050405020304" pitchFamily="18" charset="0"/>
                <a:cs typeface="Times New Roman" panose="02020603050405020304" pitchFamily="18" charset="0"/>
              </a:rPr>
              <a:t> effect, </a:t>
            </a:r>
            <a:r>
              <a:rPr lang="en-US" sz="2400" b="1" dirty="0">
                <a:latin typeface="Times New Roman" panose="02020603050405020304" pitchFamily="18" charset="0"/>
                <a:cs typeface="Times New Roman" panose="02020603050405020304" pitchFamily="18" charset="0"/>
              </a:rPr>
              <a:t>three basic types </a:t>
            </a:r>
            <a:r>
              <a:rPr lang="en-US" sz="2400" dirty="0">
                <a:latin typeface="Times New Roman" panose="02020603050405020304" pitchFamily="18" charset="0"/>
                <a:cs typeface="Times New Roman" panose="02020603050405020304" pitchFamily="18" charset="0"/>
              </a:rPr>
              <a:t>of magnetoelastic sensors may be designed.</a:t>
            </a:r>
          </a:p>
          <a:p>
            <a:pPr marL="0" indent="0">
              <a:buNone/>
            </a:pPr>
            <a:r>
              <a:rPr lang="en-US" sz="2400" dirty="0">
                <a:latin typeface="Times New Roman" panose="02020603050405020304" pitchFamily="18" charset="0"/>
                <a:cs typeface="Times New Roman" panose="02020603050405020304" pitchFamily="18" charset="0"/>
              </a:rPr>
              <a:t>A. The mechanical loading is unidirectional so as to produce compression or tension and this changes the inductance or permeability with the specimen having predefined magnetic flux path, as in choke or coil type design.</a:t>
            </a:r>
          </a:p>
          <a:p>
            <a:pPr marL="0" indent="0">
              <a:buNone/>
            </a:pPr>
            <a:endParaRPr lang="en-US" sz="2200" dirty="0"/>
          </a:p>
        </p:txBody>
      </p:sp>
      <p:pic>
        <p:nvPicPr>
          <p:cNvPr id="4" name="Picture 3"/>
          <p:cNvPicPr>
            <a:picLocks noChangeAspect="1"/>
          </p:cNvPicPr>
          <p:nvPr/>
        </p:nvPicPr>
        <p:blipFill>
          <a:blip r:embed="rId2"/>
          <a:stretch>
            <a:fillRect/>
          </a:stretch>
        </p:blipFill>
        <p:spPr>
          <a:xfrm>
            <a:off x="6099048" y="640080"/>
            <a:ext cx="5458968" cy="5362604"/>
          </a:xfrm>
          <a:prstGeom prst="rect">
            <a:avLst/>
          </a:prstGeom>
        </p:spPr>
      </p:pic>
    </p:spTree>
    <p:extLst>
      <p:ext uri="{BB962C8B-B14F-4D97-AF65-F5344CB8AC3E}">
        <p14:creationId xmlns:p14="http://schemas.microsoft.com/office/powerpoint/2010/main" val="291839979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8">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72493" y="238539"/>
            <a:ext cx="11018520" cy="1434415"/>
          </a:xfrm>
        </p:spPr>
        <p:txBody>
          <a:bodyPr anchor="b">
            <a:normAutofit/>
          </a:bodyPr>
          <a:lstStyle/>
          <a:p>
            <a:r>
              <a:rPr lang="en-US" sz="5400">
                <a:latin typeface="Algerian" panose="04020705040A02060702" pitchFamily="82" charset="0"/>
              </a:rPr>
              <a:t>VILLARI Effect</a:t>
            </a:r>
            <a:endParaRPr lang="en-US" sz="5400"/>
          </a:p>
        </p:txBody>
      </p:sp>
      <p:sp>
        <p:nvSpPr>
          <p:cNvPr id="22"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572493" y="2071316"/>
            <a:ext cx="6713552" cy="4119172"/>
          </a:xfrm>
        </p:spPr>
        <p:txBody>
          <a:bodyPr anchor="t">
            <a:normAutofit fontScale="77500" lnSpcReduction="20000"/>
          </a:bodyPr>
          <a:lstStyle/>
          <a:p>
            <a:pPr marL="0" indent="0">
              <a:lnSpc>
                <a:spcPct val="120000"/>
              </a:lnSpc>
              <a:spcBef>
                <a:spcPts val="0"/>
              </a:spcBef>
              <a:buNone/>
            </a:pPr>
            <a:r>
              <a:rPr lang="en-US" sz="3000" dirty="0">
                <a:latin typeface="Times New Roman" panose="02020603050405020304" pitchFamily="18" charset="0"/>
                <a:cs typeface="Times New Roman" panose="02020603050405020304" pitchFamily="18" charset="0"/>
              </a:rPr>
              <a:t>B. Mechanical loading changes the flux in 2 directions or in a plane as in circular rings or laminated cores.</a:t>
            </a:r>
          </a:p>
          <a:p>
            <a:pPr marL="0" indent="0">
              <a:lnSpc>
                <a:spcPct val="120000"/>
              </a:lnSpc>
              <a:spcBef>
                <a:spcPts val="0"/>
              </a:spcBef>
              <a:buNone/>
            </a:pPr>
            <a:r>
              <a:rPr lang="en-US" sz="3000" dirty="0">
                <a:latin typeface="Times New Roman" panose="02020603050405020304" pitchFamily="18" charset="0"/>
                <a:cs typeface="Times New Roman" panose="02020603050405020304" pitchFamily="18" charset="0"/>
              </a:rPr>
              <a:t>Circular ring is deformed into elliptical form and change in inductance of the ring or change in voltage in the secondary winding </a:t>
            </a:r>
            <a:r>
              <a:rPr lang="el-GR" sz="3000" dirty="0">
                <a:latin typeface="Times New Roman" panose="02020603050405020304" pitchFamily="18" charset="0"/>
                <a:cs typeface="Times New Roman" panose="02020603050405020304" pitchFamily="18" charset="0"/>
              </a:rPr>
              <a:t>Δ</a:t>
            </a:r>
            <a:r>
              <a:rPr lang="en-US" sz="3000" dirty="0">
                <a:latin typeface="Times New Roman" panose="02020603050405020304" pitchFamily="18" charset="0"/>
                <a:cs typeface="Times New Roman" panose="02020603050405020304" pitchFamily="18" charset="0"/>
              </a:rPr>
              <a:t>V gives the value of the load.</a:t>
            </a:r>
          </a:p>
          <a:p>
            <a:pPr marL="0" indent="0">
              <a:lnSpc>
                <a:spcPct val="120000"/>
              </a:lnSpc>
              <a:spcBef>
                <a:spcPts val="0"/>
              </a:spcBef>
              <a:buNone/>
            </a:pPr>
            <a:r>
              <a:rPr lang="en-US" sz="3000" dirty="0">
                <a:latin typeface="Times New Roman" panose="02020603050405020304" pitchFamily="18" charset="0"/>
                <a:cs typeface="Times New Roman" panose="02020603050405020304" pitchFamily="18" charset="0"/>
              </a:rPr>
              <a:t>In case of laminated core load cells, isotropic magnetic materials are used which become anisotropic under stress due to varying deformation in longitudinal and transverse directions relative to load axis and change in voltage can be derived in ring type design.</a:t>
            </a:r>
          </a:p>
          <a:p>
            <a:pPr marL="0" indent="0">
              <a:buNone/>
            </a:pPr>
            <a:endParaRPr lang="en-US" sz="2200"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rotWithShape="1">
          <a:blip r:embed="rId2"/>
          <a:srcRect l="8627" r="8843" b="1"/>
          <a:stretch/>
        </p:blipFill>
        <p:spPr>
          <a:xfrm>
            <a:off x="7675658" y="2093976"/>
            <a:ext cx="3941064" cy="4096512"/>
          </a:xfrm>
          <a:prstGeom prst="rect">
            <a:avLst/>
          </a:prstGeom>
        </p:spPr>
      </p:pic>
    </p:spTree>
    <p:extLst>
      <p:ext uri="{BB962C8B-B14F-4D97-AF65-F5344CB8AC3E}">
        <p14:creationId xmlns:p14="http://schemas.microsoft.com/office/powerpoint/2010/main" val="229873027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86834" y="1153572"/>
            <a:ext cx="3480438" cy="4461163"/>
          </a:xfrm>
        </p:spPr>
        <p:txBody>
          <a:bodyPr>
            <a:normAutofit/>
          </a:bodyPr>
          <a:lstStyle/>
          <a:p>
            <a:r>
              <a:rPr lang="en-US" sz="4000" dirty="0" err="1">
                <a:solidFill>
                  <a:srgbClr val="FFFFFF"/>
                </a:solidFill>
                <a:latin typeface="Algerian" panose="04020705040A02060702" pitchFamily="82" charset="0"/>
              </a:rPr>
              <a:t>Villari</a:t>
            </a:r>
            <a:r>
              <a:rPr lang="en-US" sz="4000" dirty="0">
                <a:solidFill>
                  <a:srgbClr val="FFFFFF"/>
                </a:solidFill>
                <a:latin typeface="Algerian" panose="04020705040A02060702" pitchFamily="82" charset="0"/>
              </a:rPr>
              <a:t> effect</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p:cNvSpPr>
            <a:spLocks noGrp="1"/>
          </p:cNvSpPr>
          <p:nvPr>
            <p:ph idx="1"/>
          </p:nvPr>
        </p:nvSpPr>
        <p:spPr>
          <a:xfrm>
            <a:off x="4447308" y="591344"/>
            <a:ext cx="6906491" cy="5585619"/>
          </a:xfrm>
        </p:spPr>
        <p:txBody>
          <a:bodyPr anchor="ctr">
            <a:normAutofit/>
          </a:bodyPr>
          <a:lstStyle/>
          <a:p>
            <a:pPr marL="0" indent="0" algn="just">
              <a:buNone/>
            </a:pPr>
            <a:r>
              <a:rPr lang="en-US" dirty="0">
                <a:latin typeface="Times New Roman" panose="02020603050405020304" pitchFamily="18" charset="0"/>
                <a:cs typeface="Times New Roman" panose="02020603050405020304" pitchFamily="18" charset="0"/>
              </a:rPr>
              <a:t>C. Loading changes the flux spatially, that is 3 dimensionally in torque transducers for shafts.</a:t>
            </a:r>
          </a:p>
          <a:p>
            <a:pPr algn="just"/>
            <a:r>
              <a:rPr lang="en-US" dirty="0">
                <a:latin typeface="Times New Roman" panose="02020603050405020304" pitchFamily="18" charset="0"/>
                <a:cs typeface="Times New Roman" panose="02020603050405020304" pitchFamily="18" charset="0"/>
              </a:rPr>
              <a:t> If the shaft material does not have the requisite magnetic properties such as </a:t>
            </a:r>
            <a:r>
              <a:rPr lang="en-US" dirty="0" err="1">
                <a:latin typeface="Times New Roman" panose="02020603050405020304" pitchFamily="18" charset="0"/>
                <a:cs typeface="Times New Roman" panose="02020603050405020304" pitchFamily="18" charset="0"/>
              </a:rPr>
              <a:t>magnetostriction</a:t>
            </a:r>
            <a:r>
              <a:rPr lang="en-US" dirty="0">
                <a:latin typeface="Times New Roman" panose="02020603050405020304" pitchFamily="18" charset="0"/>
                <a:cs typeface="Times New Roman" panose="02020603050405020304" pitchFamily="18" charset="0"/>
              </a:rPr>
              <a:t>, an additional magnetic coating on the shaft surface produces the desired mechanical stress on this surface that is to be measured.</a:t>
            </a:r>
          </a:p>
        </p:txBody>
      </p:sp>
    </p:spTree>
    <p:extLst>
      <p:ext uri="{BB962C8B-B14F-4D97-AF65-F5344CB8AC3E}">
        <p14:creationId xmlns:p14="http://schemas.microsoft.com/office/powerpoint/2010/main" val="53402052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3826" name="Rectangle 2">
            <a:extLst>
              <a:ext uri="{FF2B5EF4-FFF2-40B4-BE49-F238E27FC236}">
                <a16:creationId xmlns:a16="http://schemas.microsoft.com/office/drawing/2014/main" id="{0EF01557-A75C-4B57-BCC9-499664AD4CAE}"/>
              </a:ext>
            </a:extLst>
          </p:cNvPr>
          <p:cNvSpPr>
            <a:spLocks noGrp="1" noRot="1" noChangeArrowheads="1"/>
          </p:cNvSpPr>
          <p:nvPr>
            <p:ph type="title"/>
          </p:nvPr>
        </p:nvSpPr>
        <p:spPr/>
        <p:txBody>
          <a:bodyPr/>
          <a:lstStyle/>
          <a:p>
            <a:pPr eaLnBrk="1" hangingPunct="1">
              <a:defRPr/>
            </a:pPr>
            <a:r>
              <a:rPr lang="en-US" dirty="0"/>
              <a:t>Smart Sensors-Introduction</a:t>
            </a:r>
            <a:endParaRPr lang="en-US" altLang="zh-CN" dirty="0">
              <a:ea typeface="宋体" pitchFamily="2" charset="-122"/>
            </a:endParaRPr>
          </a:p>
        </p:txBody>
      </p:sp>
      <p:sp>
        <p:nvSpPr>
          <p:cNvPr id="5" name="Content Placeholder 4">
            <a:extLst>
              <a:ext uri="{FF2B5EF4-FFF2-40B4-BE49-F238E27FC236}">
                <a16:creationId xmlns:a16="http://schemas.microsoft.com/office/drawing/2014/main" id="{43DDFF3A-104C-4431-982D-226F0AE705C7}"/>
              </a:ext>
            </a:extLst>
          </p:cNvPr>
          <p:cNvSpPr>
            <a:spLocks noGrp="1"/>
          </p:cNvSpPr>
          <p:nvPr>
            <p:ph idx="1"/>
          </p:nvPr>
        </p:nvSpPr>
        <p:spPr>
          <a:xfrm>
            <a:off x="1981200" y="1143000"/>
            <a:ext cx="8229600" cy="5257800"/>
          </a:xfrm>
        </p:spPr>
        <p:txBody>
          <a:bodyPr/>
          <a:lstStyle/>
          <a:p>
            <a:pPr algn="just">
              <a:defRPr/>
            </a:pPr>
            <a:r>
              <a:rPr lang="en-GB" sz="2400" dirty="0">
                <a:effectLst/>
              </a:rPr>
              <a:t>The Sensors are devices that responds to a physical stimulus heat, light, sound, pressure, magnetism, motion, etc , and convert that into an electrical signal.</a:t>
            </a:r>
          </a:p>
          <a:p>
            <a:pPr algn="just">
              <a:defRPr/>
            </a:pPr>
            <a:r>
              <a:rPr lang="en-GB" sz="2400" dirty="0">
                <a:effectLst/>
              </a:rPr>
              <a:t>They perform an input function</a:t>
            </a:r>
            <a:endParaRPr lang="en-US" sz="2400" dirty="0">
              <a:effectLst/>
            </a:endParaRPr>
          </a:p>
          <a:p>
            <a:pPr algn="just">
              <a:defRPr/>
            </a:pPr>
            <a:r>
              <a:rPr lang="en-GB" sz="2400" dirty="0">
                <a:effectLst/>
              </a:rPr>
              <a:t>The Devices which perform an output function are generally called Actuators and are used to control some external device, for example movement.</a:t>
            </a:r>
          </a:p>
          <a:p>
            <a:pPr algn="just">
              <a:defRPr/>
            </a:pPr>
            <a:r>
              <a:rPr lang="en-GB" sz="2400" dirty="0">
                <a:effectLst/>
              </a:rPr>
              <a:t>Both sensors and actuators are collectively known as Transducers. Transducers are devices used to convert energy of one kind into energy of another </a:t>
            </a:r>
            <a:r>
              <a:rPr lang="en-US" sz="2400" dirty="0">
                <a:effectLst/>
              </a:rPr>
              <a:t>kind.</a:t>
            </a:r>
            <a:endParaRPr lang="en-GB" sz="2200" dirty="0">
              <a:effectLst/>
            </a:endParaRPr>
          </a:p>
          <a:p>
            <a:pPr>
              <a:buFont typeface="Wingdings" panose="05000000000000000000" pitchFamily="2" charset="2"/>
              <a:buNone/>
              <a:defRPr/>
            </a:pPr>
            <a:endParaRPr lang="en-US" sz="2400" dirty="0"/>
          </a:p>
          <a:p>
            <a:pPr>
              <a:buFont typeface="Wingdings" panose="05000000000000000000" pitchFamily="2" charset="2"/>
              <a:buNone/>
              <a:defRPr/>
            </a:pPr>
            <a:endParaRPr lang="en-GB" sz="2400" i="1" dirty="0"/>
          </a:p>
        </p:txBody>
      </p:sp>
    </p:spTree>
    <p:custDataLst>
      <p:tags r:id="rId1"/>
    </p:custDataLst>
  </p:cSld>
  <p:clrMapOvr>
    <a:masterClrMapping/>
  </p:clrMapOvr>
  <p:transition advTm="154180"/>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4">
            <a:extLst>
              <a:ext uri="{FF2B5EF4-FFF2-40B4-BE49-F238E27FC236}">
                <a16:creationId xmlns:a16="http://schemas.microsoft.com/office/drawing/2014/main" id="{DC245965-F833-4FBE-976F-6805CE1647B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2201" y="381000"/>
            <a:ext cx="7877175" cy="6000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advTm="57091"/>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latin typeface="Algerian" panose="04020705040A02060702" pitchFamily="82" charset="0"/>
              </a:rPr>
              <a:t>Magnetic Sensors-Types</a:t>
            </a:r>
            <a:endParaRPr lang="en-US" dirty="0"/>
          </a:p>
        </p:txBody>
      </p:sp>
      <p:sp>
        <p:nvSpPr>
          <p:cNvPr id="3" name="Content Placeholder 2"/>
          <p:cNvSpPr>
            <a:spLocks noGrp="1"/>
          </p:cNvSpPr>
          <p:nvPr>
            <p:ph idx="1"/>
          </p:nvPr>
        </p:nvSpPr>
        <p:spPr/>
        <p:txBody>
          <a:bodyPr>
            <a:normAutofit fontScale="92500" lnSpcReduction="20000"/>
          </a:bodyPr>
          <a:lstStyle/>
          <a:p>
            <a:pPr marL="514350" indent="-514350">
              <a:buFont typeface="+mj-lt"/>
              <a:buAutoNum type="arabicPeriod"/>
            </a:pPr>
            <a:r>
              <a:rPr lang="en-US" dirty="0">
                <a:latin typeface="Times New Roman" panose="02020603050405020304" pitchFamily="18" charset="0"/>
                <a:cs typeface="Times New Roman" panose="02020603050405020304" pitchFamily="18" charset="0"/>
              </a:rPr>
              <a:t>Magnetic field sensor</a:t>
            </a:r>
          </a:p>
          <a:p>
            <a:pPr marL="514350" indent="-514350">
              <a:buFont typeface="+mj-lt"/>
              <a:buAutoNum type="arabicPeriod"/>
            </a:pPr>
            <a:r>
              <a:rPr lang="en-US" dirty="0">
                <a:latin typeface="Times New Roman" panose="02020603050405020304" pitchFamily="18" charset="0"/>
                <a:cs typeface="Times New Roman" panose="02020603050405020304" pitchFamily="18" charset="0"/>
              </a:rPr>
              <a:t>Magneto elastic sensors</a:t>
            </a:r>
          </a:p>
          <a:p>
            <a:pPr marL="514350" indent="-514350">
              <a:buFont typeface="+mj-lt"/>
              <a:buAutoNum type="arabicPeriod"/>
            </a:pPr>
            <a:r>
              <a:rPr lang="en-US" dirty="0">
                <a:latin typeface="Times New Roman" panose="02020603050405020304" pitchFamily="18" charset="0"/>
                <a:cs typeface="Times New Roman" panose="02020603050405020304" pitchFamily="18" charset="0"/>
              </a:rPr>
              <a:t>Magnetic elastic sensor</a:t>
            </a:r>
          </a:p>
          <a:p>
            <a:pPr marL="514350" indent="-514350">
              <a:buFont typeface="+mj-lt"/>
              <a:buAutoNum type="arabicPeriod"/>
            </a:pPr>
            <a:r>
              <a:rPr lang="en-US" dirty="0">
                <a:latin typeface="Times New Roman" panose="02020603050405020304" pitchFamily="18" charset="0"/>
                <a:cs typeface="Times New Roman" panose="02020603050405020304" pitchFamily="18" charset="0"/>
              </a:rPr>
              <a:t>Torque/force sensors</a:t>
            </a:r>
          </a:p>
          <a:p>
            <a:pPr marL="514350" indent="-514350">
              <a:buFont typeface="+mj-lt"/>
              <a:buAutoNum type="arabicPeriod"/>
            </a:pPr>
            <a:r>
              <a:rPr lang="en-US" dirty="0">
                <a:latin typeface="Times New Roman" panose="02020603050405020304" pitchFamily="18" charset="0"/>
                <a:cs typeface="Times New Roman" panose="02020603050405020304" pitchFamily="18" charset="0"/>
              </a:rPr>
              <a:t>Magneto resistive sensors</a:t>
            </a:r>
          </a:p>
          <a:p>
            <a:pPr marL="514350" indent="-514350">
              <a:buFont typeface="+mj-lt"/>
              <a:buAutoNum type="arabicPeriod"/>
            </a:pPr>
            <a:r>
              <a:rPr lang="en-US" dirty="0">
                <a:latin typeface="Times New Roman" panose="02020603050405020304" pitchFamily="18" charset="0"/>
                <a:cs typeface="Times New Roman" panose="02020603050405020304" pitchFamily="18" charset="0"/>
              </a:rPr>
              <a:t>Hall effect sensors or </a:t>
            </a:r>
            <a:r>
              <a:rPr lang="en-US" dirty="0" err="1">
                <a:latin typeface="Times New Roman" panose="02020603050405020304" pitchFamily="18" charset="0"/>
                <a:cs typeface="Times New Roman" panose="02020603050405020304" pitchFamily="18" charset="0"/>
              </a:rPr>
              <a:t>magnetogalvanic</a:t>
            </a:r>
            <a:r>
              <a:rPr lang="en-US" dirty="0">
                <a:latin typeface="Times New Roman" panose="02020603050405020304" pitchFamily="18" charset="0"/>
                <a:cs typeface="Times New Roman" panose="02020603050405020304" pitchFamily="18" charset="0"/>
              </a:rPr>
              <a:t> sensors</a:t>
            </a:r>
          </a:p>
          <a:p>
            <a:pPr marL="514350" indent="-514350">
              <a:buFont typeface="+mj-lt"/>
              <a:buAutoNum type="arabicPeriod"/>
            </a:pPr>
            <a:r>
              <a:rPr lang="en-US" dirty="0">
                <a:latin typeface="Times New Roman" panose="02020603050405020304" pitchFamily="18" charset="0"/>
                <a:cs typeface="Times New Roman" panose="02020603050405020304" pitchFamily="18" charset="0"/>
              </a:rPr>
              <a:t>Distance or proximity sensors</a:t>
            </a:r>
          </a:p>
          <a:p>
            <a:pPr marL="514350" indent="-514350">
              <a:buFont typeface="+mj-lt"/>
              <a:buAutoNum type="arabicPeriod"/>
            </a:pPr>
            <a:r>
              <a:rPr lang="en-US" dirty="0" err="1">
                <a:latin typeface="Times New Roman" panose="02020603050405020304" pitchFamily="18" charset="0"/>
                <a:cs typeface="Times New Roman" panose="02020603050405020304" pitchFamily="18" charset="0"/>
              </a:rPr>
              <a:t>Wiegand</a:t>
            </a:r>
            <a:r>
              <a:rPr lang="en-US" dirty="0">
                <a:latin typeface="Times New Roman" panose="02020603050405020304" pitchFamily="18" charset="0"/>
                <a:cs typeface="Times New Roman" panose="02020603050405020304" pitchFamily="18" charset="0"/>
              </a:rPr>
              <a:t> and pulse wire sensors</a:t>
            </a:r>
          </a:p>
          <a:p>
            <a:pPr marL="514350" indent="-514350">
              <a:buFont typeface="+mj-lt"/>
              <a:buAutoNum type="arabicPeriod"/>
            </a:pPr>
            <a:r>
              <a:rPr lang="en-US" dirty="0">
                <a:latin typeface="Times New Roman" panose="02020603050405020304" pitchFamily="18" charset="0"/>
                <a:cs typeface="Times New Roman" panose="02020603050405020304" pitchFamily="18" charset="0"/>
              </a:rPr>
              <a:t>Superconducting Quantum Interference Devices (SQUIDs)</a:t>
            </a:r>
          </a:p>
          <a:p>
            <a:pPr marL="514350" indent="-514350">
              <a:buFont typeface="+mj-lt"/>
              <a:buAutoNum type="arabicPeriod"/>
            </a:pPr>
            <a:r>
              <a:rPr lang="en-US" dirty="0" err="1">
                <a:latin typeface="Times New Roman" panose="02020603050405020304" pitchFamily="18" charset="0"/>
                <a:cs typeface="Times New Roman" panose="02020603050405020304" pitchFamily="18" charset="0"/>
              </a:rPr>
              <a:t>Magnetostriction</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8803911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5">
            <a:extLst>
              <a:ext uri="{FF2B5EF4-FFF2-40B4-BE49-F238E27FC236}">
                <a16:creationId xmlns:a16="http://schemas.microsoft.com/office/drawing/2014/main" id="{6E249D97-12EB-447A-8330-843880F3F1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2200" y="457201"/>
            <a:ext cx="7867650" cy="5819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advTm="9711">
    <p:cut thruBlk="1"/>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4">
            <a:extLst>
              <a:ext uri="{FF2B5EF4-FFF2-40B4-BE49-F238E27FC236}">
                <a16:creationId xmlns:a16="http://schemas.microsoft.com/office/drawing/2014/main" id="{97630E8D-89D4-48B6-892E-9AB2B372EEE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2200" y="533400"/>
            <a:ext cx="7924800" cy="577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advTm="38011"/>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85561AE-3B31-498B-AAAC-ECDAAABE1242}"/>
              </a:ext>
            </a:extLst>
          </p:cNvPr>
          <p:cNvSpPr>
            <a:spLocks noGrp="1"/>
          </p:cNvSpPr>
          <p:nvPr>
            <p:ph type="title"/>
          </p:nvPr>
        </p:nvSpPr>
        <p:spPr>
          <a:xfrm>
            <a:off x="2057400" y="274638"/>
            <a:ext cx="8153400" cy="639762"/>
          </a:xfrm>
        </p:spPr>
        <p:txBody>
          <a:bodyPr/>
          <a:lstStyle/>
          <a:p>
            <a:pPr>
              <a:defRPr/>
            </a:pPr>
            <a:r>
              <a:rPr lang="en-IN" sz="2800" dirty="0"/>
              <a:t>General Architecture of Smart Sensor</a:t>
            </a:r>
            <a:endParaRPr lang="en-US" sz="2800" dirty="0"/>
          </a:p>
        </p:txBody>
      </p:sp>
      <p:pic>
        <p:nvPicPr>
          <p:cNvPr id="11267" name="Picture 4">
            <a:extLst>
              <a:ext uri="{FF2B5EF4-FFF2-40B4-BE49-F238E27FC236}">
                <a16:creationId xmlns:a16="http://schemas.microsoft.com/office/drawing/2014/main" id="{AC5E4B93-51D7-4C8F-859E-24BAD6CF8A2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1800" y="1419226"/>
            <a:ext cx="6934200" cy="4829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advTm="113230"/>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4">
            <a:extLst>
              <a:ext uri="{FF2B5EF4-FFF2-40B4-BE49-F238E27FC236}">
                <a16:creationId xmlns:a16="http://schemas.microsoft.com/office/drawing/2014/main" id="{CABC0EEC-C712-4377-90DF-16223B821B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2200" y="533401"/>
            <a:ext cx="7829550" cy="589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advTm="65440">
    <p:cut/>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4">
            <a:extLst>
              <a:ext uri="{FF2B5EF4-FFF2-40B4-BE49-F238E27FC236}">
                <a16:creationId xmlns:a16="http://schemas.microsoft.com/office/drawing/2014/main" id="{FED09DD4-21BE-48FE-82E3-619DCE94F9A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7401" y="609600"/>
            <a:ext cx="8620317" cy="655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advTm="113230"/>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946" name="Rectangle 2">
            <a:extLst>
              <a:ext uri="{FF2B5EF4-FFF2-40B4-BE49-F238E27FC236}">
                <a16:creationId xmlns:a16="http://schemas.microsoft.com/office/drawing/2014/main" id="{B55F09F7-D2E6-48CE-80F8-BB83317B4D38}"/>
              </a:ext>
            </a:extLst>
          </p:cNvPr>
          <p:cNvSpPr>
            <a:spLocks noGrp="1" noRot="1" noChangeArrowheads="1"/>
          </p:cNvSpPr>
          <p:nvPr>
            <p:ph type="title"/>
          </p:nvPr>
        </p:nvSpPr>
        <p:spPr>
          <a:xfrm>
            <a:off x="2057400" y="274638"/>
            <a:ext cx="8153400" cy="868362"/>
          </a:xfrm>
        </p:spPr>
        <p:txBody>
          <a:bodyPr/>
          <a:lstStyle/>
          <a:p>
            <a:pPr eaLnBrk="1" hangingPunct="1">
              <a:defRPr/>
            </a:pPr>
            <a:r>
              <a:rPr lang="en-IN" altLang="zh-CN" sz="3200" dirty="0">
                <a:ea typeface="宋体" pitchFamily="2" charset="-122"/>
              </a:rPr>
              <a:t>Information Coding/Processing </a:t>
            </a:r>
            <a:endParaRPr lang="en-US" altLang="zh-CN" sz="3200" dirty="0">
              <a:ea typeface="宋体" pitchFamily="2" charset="-122"/>
            </a:endParaRPr>
          </a:p>
        </p:txBody>
      </p:sp>
      <p:pic>
        <p:nvPicPr>
          <p:cNvPr id="14339" name="Picture 4">
            <a:extLst>
              <a:ext uri="{FF2B5EF4-FFF2-40B4-BE49-F238E27FC236}">
                <a16:creationId xmlns:a16="http://schemas.microsoft.com/office/drawing/2014/main" id="{DAC9A991-191E-450D-ADB9-0D6F43CCA2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3600" y="1143000"/>
            <a:ext cx="8382000" cy="544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advTm="105060"/>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5748" name="Rectangle 4">
            <a:extLst>
              <a:ext uri="{FF2B5EF4-FFF2-40B4-BE49-F238E27FC236}">
                <a16:creationId xmlns:a16="http://schemas.microsoft.com/office/drawing/2014/main" id="{F2F94ECB-9AA7-4F2E-941C-54BD13478B06}"/>
              </a:ext>
            </a:extLst>
          </p:cNvPr>
          <p:cNvSpPr>
            <a:spLocks noGrp="1" noRot="1" noChangeArrowheads="1"/>
          </p:cNvSpPr>
          <p:nvPr>
            <p:ph type="title"/>
          </p:nvPr>
        </p:nvSpPr>
        <p:spPr/>
        <p:txBody>
          <a:bodyPr/>
          <a:lstStyle/>
          <a:p>
            <a:pPr eaLnBrk="1" hangingPunct="1">
              <a:defRPr/>
            </a:pPr>
            <a:r>
              <a:rPr lang="en-IN" altLang="zh-CN" dirty="0">
                <a:ea typeface="宋体" pitchFamily="2" charset="-122"/>
              </a:rPr>
              <a:t>Data Compensation</a:t>
            </a:r>
            <a:endParaRPr lang="en-US" altLang="zh-CN" dirty="0">
              <a:ea typeface="宋体" pitchFamily="2" charset="-122"/>
            </a:endParaRPr>
          </a:p>
        </p:txBody>
      </p:sp>
      <p:pic>
        <p:nvPicPr>
          <p:cNvPr id="15363" name="Picture 4">
            <a:extLst>
              <a:ext uri="{FF2B5EF4-FFF2-40B4-BE49-F238E27FC236}">
                <a16:creationId xmlns:a16="http://schemas.microsoft.com/office/drawing/2014/main" id="{2F9F54E8-B792-4538-8959-0DD2339D33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1201" y="1295400"/>
            <a:ext cx="8774259" cy="5287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advTm="67980"/>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73BEB2-97A2-4D4F-B432-DE4D6ABB9A6A}"/>
              </a:ext>
            </a:extLst>
          </p:cNvPr>
          <p:cNvSpPr>
            <a:spLocks noGrp="1"/>
          </p:cNvSpPr>
          <p:nvPr>
            <p:ph type="title"/>
          </p:nvPr>
        </p:nvSpPr>
        <p:spPr/>
        <p:txBody>
          <a:bodyPr/>
          <a:lstStyle/>
          <a:p>
            <a:pPr>
              <a:defRPr/>
            </a:pPr>
            <a:r>
              <a:rPr lang="en-IN" altLang="zh-CN" dirty="0">
                <a:ea typeface="宋体" pitchFamily="2" charset="-122"/>
              </a:rPr>
              <a:t>Top Smart Sensors -</a:t>
            </a:r>
            <a:endParaRPr lang="en-US" dirty="0"/>
          </a:p>
        </p:txBody>
      </p:sp>
      <p:sp>
        <p:nvSpPr>
          <p:cNvPr id="3" name="Content Placeholder 2">
            <a:extLst>
              <a:ext uri="{FF2B5EF4-FFF2-40B4-BE49-F238E27FC236}">
                <a16:creationId xmlns:a16="http://schemas.microsoft.com/office/drawing/2014/main" id="{0C8F847D-8A2D-4FB8-8369-E28659944288}"/>
              </a:ext>
            </a:extLst>
          </p:cNvPr>
          <p:cNvSpPr>
            <a:spLocks noGrp="1"/>
          </p:cNvSpPr>
          <p:nvPr>
            <p:ph idx="1"/>
          </p:nvPr>
        </p:nvSpPr>
        <p:spPr>
          <a:xfrm>
            <a:off x="1981200" y="1600200"/>
            <a:ext cx="8763000" cy="5257800"/>
          </a:xfrm>
        </p:spPr>
        <p:txBody>
          <a:bodyPr/>
          <a:lstStyle/>
          <a:p>
            <a:pPr>
              <a:defRPr/>
            </a:pPr>
            <a:r>
              <a:rPr lang="en-US" sz="2400" dirty="0"/>
              <a:t>Temperature Sensors</a:t>
            </a:r>
          </a:p>
          <a:p>
            <a:pPr>
              <a:defRPr/>
            </a:pPr>
            <a:r>
              <a:rPr lang="en-US" sz="2400" dirty="0"/>
              <a:t>Proximity Sensor</a:t>
            </a:r>
          </a:p>
          <a:p>
            <a:pPr>
              <a:defRPr/>
            </a:pPr>
            <a:r>
              <a:rPr lang="en-US" sz="2400" dirty="0"/>
              <a:t>Pressure Sensor</a:t>
            </a:r>
          </a:p>
          <a:p>
            <a:pPr>
              <a:defRPr/>
            </a:pPr>
            <a:r>
              <a:rPr lang="en-US" sz="2400" dirty="0"/>
              <a:t>Gas &amp; Smoke Sensor</a:t>
            </a:r>
          </a:p>
          <a:p>
            <a:pPr>
              <a:defRPr/>
            </a:pPr>
            <a:r>
              <a:rPr lang="en-US" sz="2400" dirty="0"/>
              <a:t>Accelerometer Sensors</a:t>
            </a:r>
          </a:p>
          <a:p>
            <a:pPr>
              <a:defRPr/>
            </a:pPr>
            <a:r>
              <a:rPr lang="en-US" sz="2400" dirty="0"/>
              <a:t>Level Sensors</a:t>
            </a:r>
          </a:p>
          <a:p>
            <a:pPr>
              <a:defRPr/>
            </a:pPr>
            <a:r>
              <a:rPr lang="en-US" sz="2400" dirty="0"/>
              <a:t>Image Sensors</a:t>
            </a:r>
          </a:p>
          <a:p>
            <a:pPr>
              <a:defRPr/>
            </a:pPr>
            <a:r>
              <a:rPr lang="en-US" sz="2400" dirty="0"/>
              <a:t>Motion Detection Sensors</a:t>
            </a:r>
          </a:p>
          <a:p>
            <a:pPr>
              <a:defRPr/>
            </a:pPr>
            <a:r>
              <a:rPr lang="en-US" sz="2400" dirty="0"/>
              <a:t>Optical Sensors</a:t>
            </a:r>
          </a:p>
          <a:p>
            <a:pPr>
              <a:defRPr/>
            </a:pPr>
            <a:r>
              <a:rPr lang="en-US" sz="2400" dirty="0"/>
              <a:t>Gyroscope Sensors</a:t>
            </a:r>
          </a:p>
          <a:p>
            <a:pPr>
              <a:defRPr/>
            </a:pPr>
            <a:endParaRPr lang="en-US"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5986" name="Rectangle 2">
            <a:extLst>
              <a:ext uri="{FF2B5EF4-FFF2-40B4-BE49-F238E27FC236}">
                <a16:creationId xmlns:a16="http://schemas.microsoft.com/office/drawing/2014/main" id="{1ADD11AE-26EC-4F53-809B-7D7835263FCF}"/>
              </a:ext>
            </a:extLst>
          </p:cNvPr>
          <p:cNvSpPr>
            <a:spLocks noGrp="1" noRot="1" noChangeArrowheads="1"/>
          </p:cNvSpPr>
          <p:nvPr>
            <p:ph type="title"/>
          </p:nvPr>
        </p:nvSpPr>
        <p:spPr>
          <a:xfrm>
            <a:off x="2057400" y="274638"/>
            <a:ext cx="8153400" cy="1020762"/>
          </a:xfrm>
        </p:spPr>
        <p:txBody>
          <a:bodyPr/>
          <a:lstStyle/>
          <a:p>
            <a:pPr eaLnBrk="1" hangingPunct="1">
              <a:defRPr/>
            </a:pPr>
            <a:r>
              <a:rPr lang="en-IN" altLang="zh-CN" sz="4000" dirty="0">
                <a:ea typeface="宋体" pitchFamily="2" charset="-122"/>
              </a:rPr>
              <a:t>Smart Sensors (Cont..)</a:t>
            </a:r>
            <a:endParaRPr lang="zh-CN" altLang="en-US" sz="4000" dirty="0">
              <a:ea typeface="宋体" pitchFamily="2" charset="-122"/>
            </a:endParaRPr>
          </a:p>
        </p:txBody>
      </p:sp>
      <p:pic>
        <p:nvPicPr>
          <p:cNvPr id="17411" name="Picture 4">
            <a:extLst>
              <a:ext uri="{FF2B5EF4-FFF2-40B4-BE49-F238E27FC236}">
                <a16:creationId xmlns:a16="http://schemas.microsoft.com/office/drawing/2014/main" id="{CF3157E0-3FAF-4F7A-A84F-D5C647C45C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38401" y="1600200"/>
            <a:ext cx="7781925" cy="440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advTm="125591">
    <p:cut/>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5986" name="Rectangle 2">
            <a:extLst>
              <a:ext uri="{FF2B5EF4-FFF2-40B4-BE49-F238E27FC236}">
                <a16:creationId xmlns:a16="http://schemas.microsoft.com/office/drawing/2014/main" id="{E3216E80-5BC7-48BF-9315-83EC178F4793}"/>
              </a:ext>
            </a:extLst>
          </p:cNvPr>
          <p:cNvSpPr>
            <a:spLocks noGrp="1" noRot="1" noChangeArrowheads="1"/>
          </p:cNvSpPr>
          <p:nvPr>
            <p:ph type="title"/>
          </p:nvPr>
        </p:nvSpPr>
        <p:spPr>
          <a:xfrm>
            <a:off x="2057400" y="274638"/>
            <a:ext cx="8153400" cy="868362"/>
          </a:xfrm>
        </p:spPr>
        <p:txBody>
          <a:bodyPr/>
          <a:lstStyle/>
          <a:p>
            <a:pPr eaLnBrk="1" hangingPunct="1">
              <a:defRPr/>
            </a:pPr>
            <a:r>
              <a:rPr lang="en-IN" altLang="zh-CN" sz="4000" dirty="0">
                <a:ea typeface="宋体" pitchFamily="2" charset="-122"/>
              </a:rPr>
              <a:t>Smart Sensors (Cont..)</a:t>
            </a:r>
            <a:endParaRPr lang="zh-CN" altLang="en-US" sz="4000" dirty="0">
              <a:ea typeface="宋体" pitchFamily="2" charset="-122"/>
            </a:endParaRPr>
          </a:p>
        </p:txBody>
      </p:sp>
      <p:pic>
        <p:nvPicPr>
          <p:cNvPr id="19459" name="Picture 6">
            <a:extLst>
              <a:ext uri="{FF2B5EF4-FFF2-40B4-BE49-F238E27FC236}">
                <a16:creationId xmlns:a16="http://schemas.microsoft.com/office/drawing/2014/main" id="{5AEC5846-4A1F-4984-8750-26A9ADBB0F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4601" y="1371601"/>
            <a:ext cx="7800975" cy="439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advTm="125591">
    <p:cut/>
  </p:transition>
</p:sld>
</file>

<file path=ppt/slides/slide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latin typeface="Algerian" panose="04020705040A02060702" pitchFamily="82" charset="0"/>
              </a:rPr>
              <a:t>Magnetic field sensor</a:t>
            </a:r>
          </a:p>
        </p:txBody>
      </p:sp>
      <p:sp>
        <p:nvSpPr>
          <p:cNvPr id="3" name="Content Placeholder 2"/>
          <p:cNvSpPr>
            <a:spLocks noGrp="1"/>
          </p:cNvSpPr>
          <p:nvPr>
            <p:ph idx="1"/>
          </p:nvPr>
        </p:nvSpPr>
        <p:spPr/>
        <p:txBody>
          <a:bodyPr>
            <a:normAutofit fontScale="85000" lnSpcReduction="20000"/>
          </a:bodyPr>
          <a:lstStyle/>
          <a:p>
            <a:pPr lvl="0" algn="just">
              <a:lnSpc>
                <a:spcPct val="120000"/>
              </a:lnSpc>
            </a:pPr>
            <a:r>
              <a:rPr lang="en-US" sz="3200" dirty="0">
                <a:latin typeface="Times New Roman" panose="02020603050405020304" pitchFamily="18" charset="0"/>
                <a:cs typeface="Times New Roman" panose="02020603050405020304" pitchFamily="18" charset="0"/>
              </a:rPr>
              <a:t>The Magnetic Field Sensor can be used to study the field around permanent magnets, coils, and electrical devices. It features a rotating sensor tip to measure both transverse and longitudinal magnetic fields.</a:t>
            </a:r>
          </a:p>
          <a:p>
            <a:pPr lvl="0" algn="just">
              <a:lnSpc>
                <a:spcPct val="120000"/>
              </a:lnSpc>
            </a:pPr>
            <a:r>
              <a:rPr lang="en-US" sz="3200" dirty="0">
                <a:latin typeface="Times New Roman" panose="02020603050405020304" pitchFamily="18" charset="0"/>
                <a:cs typeface="Times New Roman" panose="02020603050405020304" pitchFamily="18" charset="0"/>
              </a:rPr>
              <a:t>Developed following  ‘</a:t>
            </a:r>
            <a:r>
              <a:rPr lang="el-GR" sz="3200" dirty="0">
                <a:latin typeface="Times New Roman" panose="02020603050405020304" pitchFamily="18" charset="0"/>
                <a:cs typeface="Times New Roman" panose="02020603050405020304" pitchFamily="18" charset="0"/>
              </a:rPr>
              <a:t>Δ</a:t>
            </a:r>
            <a:r>
              <a:rPr lang="en-US" sz="3200" dirty="0">
                <a:latin typeface="Times New Roman" panose="02020603050405020304" pitchFamily="18" charset="0"/>
                <a:cs typeface="Times New Roman" panose="02020603050405020304" pitchFamily="18" charset="0"/>
              </a:rPr>
              <a:t>y effect’ which is observed as change in Young’s modulus</a:t>
            </a:r>
            <a:r>
              <a:rPr lang="en-US" sz="3200" dirty="0">
                <a:solidFill>
                  <a:srgbClr val="202122"/>
                </a:solidFill>
                <a:latin typeface="Times New Roman" panose="02020603050405020304" pitchFamily="18" charset="0"/>
                <a:cs typeface="Times New Roman" panose="02020603050405020304" pitchFamily="18" charset="0"/>
              </a:rPr>
              <a:t> </a:t>
            </a:r>
            <a:r>
              <a:rPr lang="en-US" sz="3200" dirty="0">
                <a:latin typeface="Times New Roman" panose="02020603050405020304" pitchFamily="18" charset="0"/>
                <a:cs typeface="Times New Roman" panose="02020603050405020304" pitchFamily="18" charset="0"/>
              </a:rPr>
              <a:t>with magnetization. The sensors are often termed as Acoustic Delay Line Components (ADLC). </a:t>
            </a:r>
          </a:p>
          <a:p>
            <a:pPr lvl="0" algn="just">
              <a:lnSpc>
                <a:spcPct val="120000"/>
              </a:lnSpc>
            </a:pPr>
            <a:r>
              <a:rPr lang="en-US" sz="2400" dirty="0">
                <a:solidFill>
                  <a:srgbClr val="202122"/>
                </a:solidFill>
                <a:latin typeface="Times New Roman" panose="02020603050405020304" pitchFamily="18" charset="0"/>
                <a:cs typeface="Times New Roman" panose="02020603050405020304" pitchFamily="18" charset="0"/>
              </a:rPr>
              <a:t>Note: Young’s modulus - the </a:t>
            </a:r>
            <a:r>
              <a:rPr lang="en-US" sz="2400" dirty="0">
                <a:latin typeface="Times New Roman" panose="02020603050405020304" pitchFamily="18" charset="0"/>
                <a:cs typeface="Times New Roman" panose="02020603050405020304" pitchFamily="18" charset="0"/>
              </a:rPr>
              <a:t>modulus of elasticity in tension or compression (i.e., negative tension), is a mechanical property that measures the tensile or compressive stiffness of a solid material when the force is applied lengthwise. It quantifies the relationship between tensile/</a:t>
            </a:r>
            <a:r>
              <a:rPr lang="en-US" sz="2400" dirty="0" err="1">
                <a:latin typeface="Times New Roman" panose="02020603050405020304" pitchFamily="18" charset="0"/>
                <a:cs typeface="Times New Roman" panose="02020603050405020304" pitchFamily="18" charset="0"/>
              </a:rPr>
              <a:t>compressivestress</a:t>
            </a:r>
            <a:endParaRPr lang="en-US" sz="2400" dirty="0">
              <a:latin typeface="Times New Roman" panose="02020603050405020304" pitchFamily="18" charset="0"/>
              <a:cs typeface="Times New Roman" panose="02020603050405020304" pitchFamily="18" charset="0"/>
            </a:endParaRPr>
          </a:p>
        </p:txBody>
      </p:sp>
      <p:sp>
        <p:nvSpPr>
          <p:cNvPr id="9" name="AutoShape 5" descr="\sigma "/>
          <p:cNvSpPr>
            <a:spLocks noChangeAspect="1" noChangeArrowheads="1"/>
          </p:cNvSpPr>
          <p:nvPr/>
        </p:nvSpPr>
        <p:spPr bwMode="auto">
          <a:xfrm>
            <a:off x="15443200"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26177662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CAD866-7A50-401F-B78E-200C87545473}"/>
              </a:ext>
            </a:extLst>
          </p:cNvPr>
          <p:cNvSpPr>
            <a:spLocks noGrp="1"/>
          </p:cNvSpPr>
          <p:nvPr>
            <p:ph type="title"/>
          </p:nvPr>
        </p:nvSpPr>
        <p:spPr/>
        <p:txBody>
          <a:bodyPr/>
          <a:lstStyle/>
          <a:p>
            <a:pPr>
              <a:defRPr/>
            </a:pPr>
            <a:r>
              <a:rPr lang="en-IN" altLang="zh-CN" dirty="0">
                <a:ea typeface="宋体" pitchFamily="2" charset="-122"/>
              </a:rPr>
              <a:t>Smart Sensors (Cont..)</a:t>
            </a:r>
            <a:endParaRPr lang="en-US" dirty="0"/>
          </a:p>
        </p:txBody>
      </p:sp>
      <p:pic>
        <p:nvPicPr>
          <p:cNvPr id="21507" name="Picture 2">
            <a:extLst>
              <a:ext uri="{FF2B5EF4-FFF2-40B4-BE49-F238E27FC236}">
                <a16:creationId xmlns:a16="http://schemas.microsoft.com/office/drawing/2014/main" id="{4F5C942F-9EDC-4EC2-AF38-3AC7212A70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8400" y="1600200"/>
            <a:ext cx="7791450" cy="434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9D3C36-664E-47DC-B381-126F56147DB2}"/>
              </a:ext>
            </a:extLst>
          </p:cNvPr>
          <p:cNvSpPr>
            <a:spLocks noGrp="1"/>
          </p:cNvSpPr>
          <p:nvPr>
            <p:ph type="title"/>
          </p:nvPr>
        </p:nvSpPr>
        <p:spPr/>
        <p:txBody>
          <a:bodyPr/>
          <a:lstStyle/>
          <a:p>
            <a:pPr>
              <a:defRPr/>
            </a:pPr>
            <a:r>
              <a:rPr lang="en-IN" altLang="zh-CN" dirty="0">
                <a:ea typeface="宋体" pitchFamily="2" charset="-122"/>
              </a:rPr>
              <a:t>Smart Sensors (Cont..)</a:t>
            </a:r>
            <a:endParaRPr lang="en-US" dirty="0"/>
          </a:p>
        </p:txBody>
      </p:sp>
      <p:pic>
        <p:nvPicPr>
          <p:cNvPr id="22531" name="Picture 2">
            <a:extLst>
              <a:ext uri="{FF2B5EF4-FFF2-40B4-BE49-F238E27FC236}">
                <a16:creationId xmlns:a16="http://schemas.microsoft.com/office/drawing/2014/main" id="{94655250-6D3D-4FA0-9CB1-182ABD36B2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8401" y="1600200"/>
            <a:ext cx="7839075" cy="4438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26DA78-00CA-4D09-A231-ED346999354E}"/>
              </a:ext>
            </a:extLst>
          </p:cNvPr>
          <p:cNvSpPr>
            <a:spLocks noGrp="1"/>
          </p:cNvSpPr>
          <p:nvPr>
            <p:ph type="title"/>
          </p:nvPr>
        </p:nvSpPr>
        <p:spPr/>
        <p:txBody>
          <a:bodyPr/>
          <a:lstStyle/>
          <a:p>
            <a:pPr>
              <a:defRPr/>
            </a:pPr>
            <a:r>
              <a:rPr lang="en-IN" altLang="zh-CN" dirty="0">
                <a:ea typeface="宋体" pitchFamily="2" charset="-122"/>
              </a:rPr>
              <a:t>Smart Sensors (Cont..)</a:t>
            </a:r>
            <a:endParaRPr lang="en-US" dirty="0"/>
          </a:p>
        </p:txBody>
      </p:sp>
      <p:pic>
        <p:nvPicPr>
          <p:cNvPr id="23555" name="Picture 2">
            <a:extLst>
              <a:ext uri="{FF2B5EF4-FFF2-40B4-BE49-F238E27FC236}">
                <a16:creationId xmlns:a16="http://schemas.microsoft.com/office/drawing/2014/main" id="{0BAEB2BB-3E3A-4CB4-9B57-B570794935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2201" y="1752601"/>
            <a:ext cx="7858125" cy="435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8A1682-2205-4CAC-9608-775D37922F6B}"/>
              </a:ext>
            </a:extLst>
          </p:cNvPr>
          <p:cNvSpPr>
            <a:spLocks noGrp="1"/>
          </p:cNvSpPr>
          <p:nvPr>
            <p:ph type="title"/>
          </p:nvPr>
        </p:nvSpPr>
        <p:spPr/>
        <p:txBody>
          <a:bodyPr/>
          <a:lstStyle/>
          <a:p>
            <a:pPr>
              <a:defRPr/>
            </a:pPr>
            <a:r>
              <a:rPr lang="en-IN" altLang="zh-CN" dirty="0">
                <a:ea typeface="宋体" pitchFamily="2" charset="-122"/>
              </a:rPr>
              <a:t>Smart Sensors (Cont..)</a:t>
            </a:r>
            <a:endParaRPr lang="en-US" dirty="0"/>
          </a:p>
        </p:txBody>
      </p:sp>
      <p:pic>
        <p:nvPicPr>
          <p:cNvPr id="24579" name="Picture 2">
            <a:extLst>
              <a:ext uri="{FF2B5EF4-FFF2-40B4-BE49-F238E27FC236}">
                <a16:creationId xmlns:a16="http://schemas.microsoft.com/office/drawing/2014/main" id="{D62F6F80-DFF3-4D58-87D0-B649068CC5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8401" y="1600200"/>
            <a:ext cx="7858125" cy="438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29BE54-5428-41F8-B8AD-3E9CBA512D8E}"/>
              </a:ext>
            </a:extLst>
          </p:cNvPr>
          <p:cNvSpPr>
            <a:spLocks noGrp="1"/>
          </p:cNvSpPr>
          <p:nvPr>
            <p:ph type="title"/>
          </p:nvPr>
        </p:nvSpPr>
        <p:spPr/>
        <p:txBody>
          <a:bodyPr/>
          <a:lstStyle/>
          <a:p>
            <a:pPr>
              <a:defRPr/>
            </a:pPr>
            <a:r>
              <a:rPr lang="en-IN" altLang="zh-CN" dirty="0">
                <a:ea typeface="宋体" pitchFamily="2" charset="-122"/>
              </a:rPr>
              <a:t>Smart Sensors (Cont..)</a:t>
            </a:r>
            <a:endParaRPr lang="en-US" dirty="0"/>
          </a:p>
        </p:txBody>
      </p:sp>
      <p:pic>
        <p:nvPicPr>
          <p:cNvPr id="25603" name="Picture 2">
            <a:extLst>
              <a:ext uri="{FF2B5EF4-FFF2-40B4-BE49-F238E27FC236}">
                <a16:creationId xmlns:a16="http://schemas.microsoft.com/office/drawing/2014/main" id="{3A435954-57CF-4CB3-A635-7373193AAC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4600" y="1524001"/>
            <a:ext cx="7791450" cy="433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745CAD-D732-4C11-9AD5-A763EC695A6A}"/>
              </a:ext>
            </a:extLst>
          </p:cNvPr>
          <p:cNvSpPr>
            <a:spLocks noGrp="1"/>
          </p:cNvSpPr>
          <p:nvPr>
            <p:ph type="title"/>
          </p:nvPr>
        </p:nvSpPr>
        <p:spPr/>
        <p:txBody>
          <a:bodyPr/>
          <a:lstStyle/>
          <a:p>
            <a:pPr>
              <a:defRPr/>
            </a:pPr>
            <a:r>
              <a:rPr lang="en-IN" altLang="zh-CN" dirty="0">
                <a:ea typeface="宋体" pitchFamily="2" charset="-122"/>
              </a:rPr>
              <a:t>Smart Sensors (Cont..)</a:t>
            </a:r>
            <a:endParaRPr lang="en-US" dirty="0"/>
          </a:p>
        </p:txBody>
      </p:sp>
      <p:pic>
        <p:nvPicPr>
          <p:cNvPr id="26627" name="Picture 2">
            <a:extLst>
              <a:ext uri="{FF2B5EF4-FFF2-40B4-BE49-F238E27FC236}">
                <a16:creationId xmlns:a16="http://schemas.microsoft.com/office/drawing/2014/main" id="{153A2A62-2D41-4331-8433-09E3208289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8400" y="1752601"/>
            <a:ext cx="7848600" cy="423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97D9C-74E7-41D9-A86D-42751FDD82D6}"/>
              </a:ext>
            </a:extLst>
          </p:cNvPr>
          <p:cNvSpPr>
            <a:spLocks noGrp="1"/>
          </p:cNvSpPr>
          <p:nvPr>
            <p:ph type="title"/>
          </p:nvPr>
        </p:nvSpPr>
        <p:spPr/>
        <p:txBody>
          <a:bodyPr/>
          <a:lstStyle/>
          <a:p>
            <a:pPr>
              <a:defRPr/>
            </a:pPr>
            <a:r>
              <a:rPr lang="en-IN" altLang="zh-CN" dirty="0">
                <a:ea typeface="宋体" pitchFamily="2" charset="-122"/>
              </a:rPr>
              <a:t>Smart Sensors (Cont..)</a:t>
            </a:r>
            <a:endParaRPr lang="en-US" dirty="0"/>
          </a:p>
        </p:txBody>
      </p:sp>
      <p:pic>
        <p:nvPicPr>
          <p:cNvPr id="27651" name="Picture 2">
            <a:extLst>
              <a:ext uri="{FF2B5EF4-FFF2-40B4-BE49-F238E27FC236}">
                <a16:creationId xmlns:a16="http://schemas.microsoft.com/office/drawing/2014/main" id="{69518232-0C6B-4758-B1A9-142698F26A7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2201" y="1524001"/>
            <a:ext cx="7743825" cy="433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DB7EBE-4D71-4F5D-BB5C-C69714606942}"/>
              </a:ext>
            </a:extLst>
          </p:cNvPr>
          <p:cNvSpPr>
            <a:spLocks noGrp="1"/>
          </p:cNvSpPr>
          <p:nvPr>
            <p:ph type="title"/>
          </p:nvPr>
        </p:nvSpPr>
        <p:spPr/>
        <p:txBody>
          <a:bodyPr/>
          <a:lstStyle/>
          <a:p>
            <a:pPr>
              <a:defRPr/>
            </a:pPr>
            <a:r>
              <a:rPr lang="en-IN" altLang="zh-CN" dirty="0">
                <a:ea typeface="宋体" pitchFamily="2" charset="-122"/>
              </a:rPr>
              <a:t>Smart Sensors (Cont..)</a:t>
            </a:r>
            <a:endParaRPr lang="en-US" dirty="0"/>
          </a:p>
        </p:txBody>
      </p:sp>
      <p:pic>
        <p:nvPicPr>
          <p:cNvPr id="28675" name="Picture 2">
            <a:extLst>
              <a:ext uri="{FF2B5EF4-FFF2-40B4-BE49-F238E27FC236}">
                <a16:creationId xmlns:a16="http://schemas.microsoft.com/office/drawing/2014/main" id="{0B4D7377-CF46-49B8-B345-37A2C565DD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8401" y="1600201"/>
            <a:ext cx="7743825" cy="435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379028-7747-4E8A-BF73-3B23326111A3}"/>
              </a:ext>
            </a:extLst>
          </p:cNvPr>
          <p:cNvSpPr>
            <a:spLocks noGrp="1"/>
          </p:cNvSpPr>
          <p:nvPr>
            <p:ph type="title"/>
          </p:nvPr>
        </p:nvSpPr>
        <p:spPr>
          <a:xfrm>
            <a:off x="2057400" y="274638"/>
            <a:ext cx="8153400" cy="944562"/>
          </a:xfrm>
        </p:spPr>
        <p:txBody>
          <a:bodyPr/>
          <a:lstStyle/>
          <a:p>
            <a:pPr algn="l">
              <a:defRPr/>
            </a:pPr>
            <a:r>
              <a:rPr lang="en-IN" dirty="0"/>
              <a:t>Advantage - </a:t>
            </a:r>
            <a:endParaRPr lang="en-US" dirty="0"/>
          </a:p>
        </p:txBody>
      </p:sp>
      <p:pic>
        <p:nvPicPr>
          <p:cNvPr id="29699" name="Picture 2">
            <a:extLst>
              <a:ext uri="{FF2B5EF4-FFF2-40B4-BE49-F238E27FC236}">
                <a16:creationId xmlns:a16="http://schemas.microsoft.com/office/drawing/2014/main" id="{7B695935-1174-42ED-80EB-65D1046D9D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2200" y="1600200"/>
            <a:ext cx="7486650" cy="533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7B4FFB-DBAB-44BC-84DE-F6AE73A8FD01}"/>
              </a:ext>
            </a:extLst>
          </p:cNvPr>
          <p:cNvSpPr>
            <a:spLocks noGrp="1"/>
          </p:cNvSpPr>
          <p:nvPr>
            <p:ph type="title"/>
          </p:nvPr>
        </p:nvSpPr>
        <p:spPr/>
        <p:txBody>
          <a:bodyPr/>
          <a:lstStyle/>
          <a:p>
            <a:pPr algn="l">
              <a:defRPr/>
            </a:pPr>
            <a:r>
              <a:rPr lang="en-IN" dirty="0"/>
              <a:t>Disadvantages - </a:t>
            </a:r>
            <a:endParaRPr lang="en-US" dirty="0"/>
          </a:p>
        </p:txBody>
      </p:sp>
      <p:pic>
        <p:nvPicPr>
          <p:cNvPr id="30723" name="Picture 2">
            <a:extLst>
              <a:ext uri="{FF2B5EF4-FFF2-40B4-BE49-F238E27FC236}">
                <a16:creationId xmlns:a16="http://schemas.microsoft.com/office/drawing/2014/main" id="{F829F4F3-3E41-4907-AC58-E8B42C0777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8400" y="1581150"/>
            <a:ext cx="7315200" cy="542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0087" y="365125"/>
            <a:ext cx="11396869" cy="1325563"/>
          </a:xfrm>
        </p:spPr>
        <p:txBody>
          <a:bodyPr>
            <a:normAutofit/>
          </a:bodyPr>
          <a:lstStyle/>
          <a:p>
            <a:r>
              <a:rPr lang="en-US" sz="4000" dirty="0">
                <a:latin typeface="Algerian" panose="04020705040A02060702" pitchFamily="82" charset="0"/>
              </a:rPr>
              <a:t>Example of Magnetic field sensor (coils)</a:t>
            </a:r>
          </a:p>
        </p:txBody>
      </p:sp>
      <p:sp>
        <p:nvSpPr>
          <p:cNvPr id="3" name="Content Placeholder 2"/>
          <p:cNvSpPr>
            <a:spLocks noGrp="1"/>
          </p:cNvSpPr>
          <p:nvPr>
            <p:ph idx="1"/>
          </p:nvPr>
        </p:nvSpPr>
        <p:spPr/>
        <p:txBody>
          <a:bodyPr/>
          <a:lstStyle/>
          <a:p>
            <a:pPr algn="just"/>
            <a:r>
              <a:rPr lang="en-US" dirty="0">
                <a:latin typeface="Times New Roman" panose="02020603050405020304" pitchFamily="18" charset="0"/>
                <a:cs typeface="Times New Roman" panose="02020603050405020304" pitchFamily="18" charset="0"/>
              </a:rPr>
              <a:t>Coils are the simplest magnetic sensors that can detect changes of the magnetic flux density</a:t>
            </a:r>
          </a:p>
        </p:txBody>
      </p:sp>
      <p:pic>
        <p:nvPicPr>
          <p:cNvPr id="4" name="Picture 3"/>
          <p:cNvPicPr>
            <a:picLocks noChangeAspect="1"/>
          </p:cNvPicPr>
          <p:nvPr/>
        </p:nvPicPr>
        <p:blipFill>
          <a:blip r:embed="rId2"/>
          <a:stretch>
            <a:fillRect/>
          </a:stretch>
        </p:blipFill>
        <p:spPr>
          <a:xfrm>
            <a:off x="1497496" y="2897233"/>
            <a:ext cx="9856304" cy="3960767"/>
          </a:xfrm>
          <a:prstGeom prst="rect">
            <a:avLst/>
          </a:prstGeom>
        </p:spPr>
      </p:pic>
    </p:spTree>
    <p:extLst>
      <p:ext uri="{BB962C8B-B14F-4D97-AF65-F5344CB8AC3E}">
        <p14:creationId xmlns:p14="http://schemas.microsoft.com/office/powerpoint/2010/main" val="230871704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4981FDA-346D-4DFE-BF4F-D690DEB633CE}"/>
              </a:ext>
            </a:extLst>
          </p:cNvPr>
          <p:cNvSpPr>
            <a:spLocks noGrp="1"/>
          </p:cNvSpPr>
          <p:nvPr>
            <p:ph type="title"/>
          </p:nvPr>
        </p:nvSpPr>
        <p:spPr/>
        <p:txBody>
          <a:bodyPr/>
          <a:lstStyle/>
          <a:p>
            <a:r>
              <a:rPr lang="en-IN" dirty="0"/>
              <a:t>MEMS</a:t>
            </a:r>
          </a:p>
        </p:txBody>
      </p:sp>
      <p:sp>
        <p:nvSpPr>
          <p:cNvPr id="4" name="Content Placeholder 3">
            <a:extLst>
              <a:ext uri="{FF2B5EF4-FFF2-40B4-BE49-F238E27FC236}">
                <a16:creationId xmlns:a16="http://schemas.microsoft.com/office/drawing/2014/main" id="{7E590DFA-5C0F-4CE2-95F7-1B34837CA7B2}"/>
              </a:ext>
            </a:extLst>
          </p:cNvPr>
          <p:cNvSpPr>
            <a:spLocks noGrp="1"/>
          </p:cNvSpPr>
          <p:nvPr>
            <p:ph idx="1"/>
          </p:nvPr>
        </p:nvSpPr>
        <p:spPr/>
        <p:txBody>
          <a:bodyPr/>
          <a:lstStyle/>
          <a:p>
            <a:pPr algn="just">
              <a:buFont typeface="Arial" panose="020B0604020202020204" pitchFamily="34" charset="0"/>
              <a:buChar char="•"/>
            </a:pPr>
            <a:r>
              <a:rPr lang="en-US" b="0" i="0" dirty="0">
                <a:solidFill>
                  <a:schemeClr val="bg1"/>
                </a:solidFill>
                <a:effectLst/>
                <a:latin typeface="+mj-lt"/>
              </a:rPr>
              <a:t>A MEMS (micro-electromechanical system) is a miniature machine that has both mechanical and electronic components. The physical dimension of a MEMS can range from several millimeters to less than one micrometer, a dimension many times smaller than the width of a human hair</a:t>
            </a:r>
          </a:p>
          <a:p>
            <a:pPr algn="just">
              <a:buFont typeface="Arial" panose="020B0604020202020204" pitchFamily="34" charset="0"/>
              <a:buChar char="•"/>
            </a:pPr>
            <a:r>
              <a:rPr lang="en-US" b="0" i="0" dirty="0">
                <a:solidFill>
                  <a:schemeClr val="bg1"/>
                </a:solidFill>
                <a:effectLst/>
                <a:latin typeface="+mj-lt"/>
              </a:rPr>
              <a:t>The label MEMS is used to describe both a category of </a:t>
            </a:r>
            <a:r>
              <a:rPr lang="en-US" b="0" i="0" dirty="0" err="1">
                <a:solidFill>
                  <a:schemeClr val="bg1"/>
                </a:solidFill>
                <a:effectLst/>
                <a:latin typeface="+mj-lt"/>
              </a:rPr>
              <a:t>micromechatronic</a:t>
            </a:r>
            <a:r>
              <a:rPr lang="en-US" b="0" i="0" dirty="0">
                <a:solidFill>
                  <a:schemeClr val="bg1"/>
                </a:solidFill>
                <a:effectLst/>
                <a:latin typeface="+mj-lt"/>
              </a:rPr>
              <a:t> devices and the processes used when manufacturing them. </a:t>
            </a:r>
          </a:p>
          <a:p>
            <a:pPr algn="just">
              <a:buFont typeface="Arial" panose="020B0604020202020204" pitchFamily="34" charset="0"/>
              <a:buChar char="•"/>
            </a:pPr>
            <a:r>
              <a:rPr lang="en-US" b="0" i="0" dirty="0">
                <a:solidFill>
                  <a:schemeClr val="bg1"/>
                </a:solidFill>
                <a:effectLst/>
                <a:latin typeface="+mj-lt"/>
              </a:rPr>
              <a:t>https://internetofthingsagenda.techtarget.com/definition/micro-electromechanical-systems-MEMS</a:t>
            </a:r>
          </a:p>
          <a:p>
            <a:pPr algn="just">
              <a:buFont typeface="Arial" panose="020B0604020202020204" pitchFamily="34" charset="0"/>
              <a:buChar char="•"/>
            </a:pPr>
            <a:endParaRPr lang="en-IN" dirty="0">
              <a:latin typeface="+mj-lt"/>
            </a:endParaRPr>
          </a:p>
        </p:txBody>
      </p:sp>
    </p:spTree>
    <p:extLst>
      <p:ext uri="{BB962C8B-B14F-4D97-AF65-F5344CB8AC3E}">
        <p14:creationId xmlns:p14="http://schemas.microsoft.com/office/powerpoint/2010/main" val="309653614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4981FDA-346D-4DFE-BF4F-D690DEB633CE}"/>
              </a:ext>
            </a:extLst>
          </p:cNvPr>
          <p:cNvSpPr>
            <a:spLocks noGrp="1"/>
          </p:cNvSpPr>
          <p:nvPr>
            <p:ph type="title"/>
          </p:nvPr>
        </p:nvSpPr>
        <p:spPr/>
        <p:txBody>
          <a:bodyPr/>
          <a:lstStyle/>
          <a:p>
            <a:r>
              <a:rPr lang="en-IN" dirty="0"/>
              <a:t>MEMS</a:t>
            </a:r>
          </a:p>
        </p:txBody>
      </p:sp>
      <p:sp>
        <p:nvSpPr>
          <p:cNvPr id="4" name="Content Placeholder 3">
            <a:extLst>
              <a:ext uri="{FF2B5EF4-FFF2-40B4-BE49-F238E27FC236}">
                <a16:creationId xmlns:a16="http://schemas.microsoft.com/office/drawing/2014/main" id="{7E590DFA-5C0F-4CE2-95F7-1B34837CA7B2}"/>
              </a:ext>
            </a:extLst>
          </p:cNvPr>
          <p:cNvSpPr>
            <a:spLocks noGrp="1"/>
          </p:cNvSpPr>
          <p:nvPr>
            <p:ph idx="1"/>
          </p:nvPr>
        </p:nvSpPr>
        <p:spPr>
          <a:xfrm>
            <a:off x="711200" y="1166018"/>
            <a:ext cx="10972800" cy="5287791"/>
          </a:xfrm>
        </p:spPr>
        <p:txBody>
          <a:bodyPr/>
          <a:lstStyle/>
          <a:p>
            <a:pPr algn="just">
              <a:buFont typeface="Arial" panose="020B0604020202020204" pitchFamily="34" charset="0"/>
              <a:buChar char="•"/>
            </a:pPr>
            <a:r>
              <a:rPr lang="en-US" sz="3000" b="0" i="0" dirty="0">
                <a:solidFill>
                  <a:schemeClr val="bg1"/>
                </a:solidFill>
                <a:effectLst/>
                <a:latin typeface="+mj-lt"/>
              </a:rPr>
              <a:t>Some MEMS do not even have mechanical parts, yet they are classified as MEMS because they miniaturize structures used in conventional machinery, such as springs, channels, cavities, holes and membranes. </a:t>
            </a:r>
          </a:p>
          <a:p>
            <a:pPr algn="just">
              <a:buFont typeface="Arial" panose="020B0604020202020204" pitchFamily="34" charset="0"/>
              <a:buChar char="•"/>
            </a:pPr>
            <a:r>
              <a:rPr lang="en-US" sz="3000" b="0" i="0" dirty="0">
                <a:solidFill>
                  <a:schemeClr val="bg1"/>
                </a:solidFill>
                <a:effectLst/>
                <a:latin typeface="+mj-lt"/>
              </a:rPr>
              <a:t>Because some MEMS devices convert a measured mechanical signal into an electrical or optical signal, they may also be referred to as </a:t>
            </a:r>
            <a:r>
              <a:rPr lang="en-US" sz="3000" b="0" i="0" u="sng" dirty="0">
                <a:solidFill>
                  <a:schemeClr val="bg1"/>
                </a:solidFill>
                <a:effectLst/>
                <a:latin typeface="+mj-lt"/>
                <a:hlinkClick r:id="rId2">
                  <a:extLst>
                    <a:ext uri="{A12FA001-AC4F-418D-AE19-62706E023703}">
                      <ahyp:hlinkClr xmlns:ahyp="http://schemas.microsoft.com/office/drawing/2018/hyperlinkcolor" val="tx"/>
                    </a:ext>
                  </a:extLst>
                </a:hlinkClick>
              </a:rPr>
              <a:t>transducers</a:t>
            </a:r>
            <a:r>
              <a:rPr lang="en-US" sz="3000" b="0" i="0" dirty="0">
                <a:solidFill>
                  <a:schemeClr val="bg1"/>
                </a:solidFill>
                <a:effectLst/>
                <a:latin typeface="+mj-lt"/>
              </a:rPr>
              <a:t>. </a:t>
            </a:r>
          </a:p>
          <a:p>
            <a:pPr algn="just">
              <a:buFont typeface="Arial" panose="020B0604020202020204" pitchFamily="34" charset="0"/>
              <a:buChar char="•"/>
            </a:pPr>
            <a:r>
              <a:rPr lang="en-US" sz="3000" b="0" i="0" dirty="0">
                <a:solidFill>
                  <a:schemeClr val="bg1"/>
                </a:solidFill>
                <a:effectLst/>
                <a:latin typeface="+mj-lt"/>
              </a:rPr>
              <a:t>In Japan, MEMS are more commonly known as micromachines, and in European countries, MEMS are more commonly referred to as microsystems technology (MST).</a:t>
            </a:r>
            <a:endParaRPr lang="en-IN" sz="3000" dirty="0">
              <a:solidFill>
                <a:schemeClr val="bg1"/>
              </a:solidFill>
              <a:latin typeface="+mj-lt"/>
            </a:endParaRPr>
          </a:p>
        </p:txBody>
      </p:sp>
    </p:spTree>
    <p:extLst>
      <p:ext uri="{BB962C8B-B14F-4D97-AF65-F5344CB8AC3E}">
        <p14:creationId xmlns:p14="http://schemas.microsoft.com/office/powerpoint/2010/main" val="319732027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4981FDA-346D-4DFE-BF4F-D690DEB633CE}"/>
              </a:ext>
            </a:extLst>
          </p:cNvPr>
          <p:cNvSpPr>
            <a:spLocks noGrp="1"/>
          </p:cNvSpPr>
          <p:nvPr>
            <p:ph type="title"/>
          </p:nvPr>
        </p:nvSpPr>
        <p:spPr/>
        <p:txBody>
          <a:bodyPr/>
          <a:lstStyle/>
          <a:p>
            <a:r>
              <a:rPr lang="en-IN" dirty="0"/>
              <a:t>MEMS</a:t>
            </a:r>
          </a:p>
        </p:txBody>
      </p:sp>
      <p:sp>
        <p:nvSpPr>
          <p:cNvPr id="4" name="Content Placeholder 3">
            <a:extLst>
              <a:ext uri="{FF2B5EF4-FFF2-40B4-BE49-F238E27FC236}">
                <a16:creationId xmlns:a16="http://schemas.microsoft.com/office/drawing/2014/main" id="{7E590DFA-5C0F-4CE2-95F7-1B34837CA7B2}"/>
              </a:ext>
            </a:extLst>
          </p:cNvPr>
          <p:cNvSpPr>
            <a:spLocks noGrp="1"/>
          </p:cNvSpPr>
          <p:nvPr>
            <p:ph idx="1"/>
          </p:nvPr>
        </p:nvSpPr>
        <p:spPr>
          <a:xfrm>
            <a:off x="711200" y="1166018"/>
            <a:ext cx="10972800" cy="5287791"/>
          </a:xfrm>
        </p:spPr>
        <p:txBody>
          <a:bodyPr/>
          <a:lstStyle/>
          <a:p>
            <a:pPr algn="just">
              <a:buFont typeface="Arial" panose="020B0604020202020204" pitchFamily="34" charset="0"/>
              <a:buChar char="•"/>
            </a:pPr>
            <a:r>
              <a:rPr lang="en-US" sz="2600" b="0" i="0" dirty="0">
                <a:solidFill>
                  <a:schemeClr val="bg1"/>
                </a:solidFill>
                <a:effectLst/>
                <a:latin typeface="+mj-lt"/>
              </a:rPr>
              <a:t>MEMS are composed of parts such as microsensors, microprocessors, </a:t>
            </a:r>
            <a:r>
              <a:rPr lang="en-US" sz="2600" b="0" i="0" dirty="0" err="1">
                <a:solidFill>
                  <a:schemeClr val="bg1"/>
                </a:solidFill>
                <a:effectLst/>
                <a:latin typeface="+mj-lt"/>
              </a:rPr>
              <a:t>microactuators</a:t>
            </a:r>
            <a:r>
              <a:rPr lang="en-US" sz="2600" b="0" i="0" dirty="0">
                <a:solidFill>
                  <a:schemeClr val="bg1"/>
                </a:solidFill>
                <a:effectLst/>
                <a:latin typeface="+mj-lt"/>
              </a:rPr>
              <a:t>, units for data processing and parts that can interact with exterior pieces.  </a:t>
            </a:r>
          </a:p>
          <a:p>
            <a:pPr algn="just">
              <a:buFont typeface="Arial" panose="020B0604020202020204" pitchFamily="34" charset="0"/>
              <a:buChar char="•"/>
            </a:pPr>
            <a:r>
              <a:rPr lang="en-US" sz="2600" b="0" i="0" dirty="0">
                <a:solidFill>
                  <a:schemeClr val="bg1"/>
                </a:solidFill>
                <a:effectLst/>
                <a:latin typeface="+mj-lt"/>
              </a:rPr>
              <a:t>Unlike conventional </a:t>
            </a:r>
            <a:r>
              <a:rPr lang="en-US" sz="2600" b="0" i="0" u="sng" dirty="0">
                <a:solidFill>
                  <a:schemeClr val="bg1"/>
                </a:solidFill>
                <a:effectLst/>
                <a:latin typeface="+mj-lt"/>
                <a:hlinkClick r:id="rId2">
                  <a:extLst>
                    <a:ext uri="{A12FA001-AC4F-418D-AE19-62706E023703}">
                      <ahyp:hlinkClr xmlns:ahyp="http://schemas.microsoft.com/office/drawing/2018/hyperlinkcolor" val="tx"/>
                    </a:ext>
                  </a:extLst>
                </a:hlinkClick>
              </a:rPr>
              <a:t>mechatronic</a:t>
            </a:r>
            <a:r>
              <a:rPr lang="en-US" sz="2600" b="0" i="0" dirty="0">
                <a:solidFill>
                  <a:schemeClr val="bg1"/>
                </a:solidFill>
                <a:effectLst/>
                <a:latin typeface="+mj-lt"/>
              </a:rPr>
              <a:t> devices, MEMS are often manufactured with the same batch fabrication techniques used to create integrated circuits (ICs) and many commercial MEMS products are integrated and packaged together with ICs. MEMS fabrication allows micro-</a:t>
            </a:r>
            <a:r>
              <a:rPr lang="en-US" sz="2600" b="0" i="0" u="sng" dirty="0">
                <a:solidFill>
                  <a:schemeClr val="bg1"/>
                </a:solidFill>
                <a:effectLst/>
                <a:latin typeface="+mj-lt"/>
                <a:hlinkClick r:id="rId3">
                  <a:extLst>
                    <a:ext uri="{A12FA001-AC4F-418D-AE19-62706E023703}">
                      <ahyp:hlinkClr xmlns:ahyp="http://schemas.microsoft.com/office/drawing/2018/hyperlinkcolor" val="tx"/>
                    </a:ext>
                  </a:extLst>
                </a:hlinkClick>
              </a:rPr>
              <a:t>sensors</a:t>
            </a:r>
            <a:r>
              <a:rPr lang="en-US" sz="2600" b="0" i="0" dirty="0">
                <a:solidFill>
                  <a:schemeClr val="bg1"/>
                </a:solidFill>
                <a:effectLst/>
                <a:latin typeface="+mj-lt"/>
              </a:rPr>
              <a:t>, which gather data, and micro-</a:t>
            </a:r>
            <a:r>
              <a:rPr lang="en-US" sz="2600" b="0" i="0" u="sng" dirty="0">
                <a:solidFill>
                  <a:schemeClr val="bg1"/>
                </a:solidFill>
                <a:effectLst/>
                <a:latin typeface="+mj-lt"/>
                <a:hlinkClick r:id="rId4">
                  <a:extLst>
                    <a:ext uri="{A12FA001-AC4F-418D-AE19-62706E023703}">
                      <ahyp:hlinkClr xmlns:ahyp="http://schemas.microsoft.com/office/drawing/2018/hyperlinkcolor" val="tx"/>
                    </a:ext>
                  </a:extLst>
                </a:hlinkClick>
              </a:rPr>
              <a:t>actuators</a:t>
            </a:r>
            <a:r>
              <a:rPr lang="en-US" sz="2600" b="0" i="0" dirty="0">
                <a:solidFill>
                  <a:schemeClr val="bg1"/>
                </a:solidFill>
                <a:effectLst/>
                <a:latin typeface="+mj-lt"/>
              </a:rPr>
              <a:t>, which convert energy into motion, to integrate on the same </a:t>
            </a:r>
            <a:r>
              <a:rPr lang="en-US" sz="2600" b="0" i="0" u="sng" dirty="0">
                <a:solidFill>
                  <a:schemeClr val="bg1"/>
                </a:solidFill>
                <a:effectLst/>
                <a:latin typeface="+mj-lt"/>
                <a:hlinkClick r:id="rId5">
                  <a:extLst>
                    <a:ext uri="{A12FA001-AC4F-418D-AE19-62706E023703}">
                      <ahyp:hlinkClr xmlns:ahyp="http://schemas.microsoft.com/office/drawing/2018/hyperlinkcolor" val="tx"/>
                    </a:ext>
                  </a:extLst>
                </a:hlinkClick>
              </a:rPr>
              <a:t>substrate</a:t>
            </a:r>
            <a:r>
              <a:rPr lang="en-US" sz="2600" b="0" i="0" dirty="0">
                <a:solidFill>
                  <a:schemeClr val="bg1"/>
                </a:solidFill>
                <a:effectLst/>
                <a:latin typeface="+mj-lt"/>
              </a:rPr>
              <a:t>.</a:t>
            </a:r>
            <a:endParaRPr lang="en-US" sz="2600" dirty="0">
              <a:solidFill>
                <a:schemeClr val="bg1"/>
              </a:solidFill>
              <a:effectLst/>
              <a:latin typeface="+mj-lt"/>
            </a:endParaRPr>
          </a:p>
          <a:p>
            <a:pPr algn="just">
              <a:buFont typeface="Arial" panose="020B0604020202020204" pitchFamily="34" charset="0"/>
              <a:buChar char="•"/>
            </a:pPr>
            <a:r>
              <a:rPr lang="en-US" sz="2600" b="0" i="0" dirty="0">
                <a:solidFill>
                  <a:schemeClr val="bg1"/>
                </a:solidFill>
                <a:effectLst/>
                <a:latin typeface="+mj-lt"/>
              </a:rPr>
              <a:t>Although MEMS have a low per-device production cost, packaging can be a challenge. Each MEMS must be packaged so that electrical or optical </a:t>
            </a:r>
            <a:r>
              <a:rPr lang="en-US" sz="2600" b="0" i="0" u="sng" dirty="0">
                <a:solidFill>
                  <a:schemeClr val="bg1"/>
                </a:solidFill>
                <a:effectLst/>
                <a:latin typeface="+mj-lt"/>
                <a:hlinkClick r:id="rId6">
                  <a:extLst>
                    <a:ext uri="{A12FA001-AC4F-418D-AE19-62706E023703}">
                      <ahyp:hlinkClr xmlns:ahyp="http://schemas.microsoft.com/office/drawing/2018/hyperlinkcolor" val="tx"/>
                    </a:ext>
                  </a:extLst>
                </a:hlinkClick>
              </a:rPr>
              <a:t>circuitry</a:t>
            </a:r>
            <a:r>
              <a:rPr lang="en-US" sz="2600" b="0" i="0" dirty="0">
                <a:solidFill>
                  <a:schemeClr val="bg1"/>
                </a:solidFill>
                <a:effectLst/>
                <a:latin typeface="+mj-lt"/>
              </a:rPr>
              <a:t> and other device components remain free from air and water contamination, while still being able to interact with the surrounding environment and accommodate motion.</a:t>
            </a:r>
            <a:endParaRPr lang="en-IN" sz="2600" dirty="0">
              <a:solidFill>
                <a:schemeClr val="bg1"/>
              </a:solidFill>
              <a:latin typeface="+mj-lt"/>
            </a:endParaRPr>
          </a:p>
        </p:txBody>
      </p:sp>
    </p:spTree>
    <p:extLst>
      <p:ext uri="{BB962C8B-B14F-4D97-AF65-F5344CB8AC3E}">
        <p14:creationId xmlns:p14="http://schemas.microsoft.com/office/powerpoint/2010/main" val="329333807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4981FDA-346D-4DFE-BF4F-D690DEB633CE}"/>
              </a:ext>
            </a:extLst>
          </p:cNvPr>
          <p:cNvSpPr>
            <a:spLocks noGrp="1"/>
          </p:cNvSpPr>
          <p:nvPr>
            <p:ph type="title"/>
          </p:nvPr>
        </p:nvSpPr>
        <p:spPr/>
        <p:txBody>
          <a:bodyPr/>
          <a:lstStyle/>
          <a:p>
            <a:r>
              <a:rPr lang="en-IN" dirty="0"/>
              <a:t>MEMS</a:t>
            </a:r>
          </a:p>
        </p:txBody>
      </p:sp>
      <p:sp>
        <p:nvSpPr>
          <p:cNvPr id="4" name="Content Placeholder 3">
            <a:extLst>
              <a:ext uri="{FF2B5EF4-FFF2-40B4-BE49-F238E27FC236}">
                <a16:creationId xmlns:a16="http://schemas.microsoft.com/office/drawing/2014/main" id="{7E590DFA-5C0F-4CE2-95F7-1B34837CA7B2}"/>
              </a:ext>
            </a:extLst>
          </p:cNvPr>
          <p:cNvSpPr>
            <a:spLocks noGrp="1"/>
          </p:cNvSpPr>
          <p:nvPr>
            <p:ph idx="1"/>
          </p:nvPr>
        </p:nvSpPr>
        <p:spPr>
          <a:xfrm>
            <a:off x="711200" y="1205948"/>
            <a:ext cx="10972800" cy="5247861"/>
          </a:xfrm>
        </p:spPr>
        <p:txBody>
          <a:bodyPr/>
          <a:lstStyle/>
          <a:p>
            <a:pPr algn="just">
              <a:buFont typeface="Arial" panose="020B0604020202020204" pitchFamily="34" charset="0"/>
              <a:buChar char="•"/>
            </a:pPr>
            <a:r>
              <a:rPr lang="en-IN" sz="2200" dirty="0">
                <a:solidFill>
                  <a:schemeClr val="bg1"/>
                </a:solidFill>
                <a:latin typeface="+mj-lt"/>
              </a:rPr>
              <a:t>Example: </a:t>
            </a:r>
          </a:p>
          <a:p>
            <a:pPr algn="just">
              <a:buFont typeface="Arial" panose="020B0604020202020204" pitchFamily="34" charset="0"/>
              <a:buChar char="•"/>
            </a:pPr>
            <a:r>
              <a:rPr lang="en-US" sz="2200" b="0" i="0" dirty="0">
                <a:solidFill>
                  <a:schemeClr val="bg1"/>
                </a:solidFill>
                <a:effectLst/>
                <a:latin typeface="+mj-lt"/>
              </a:rPr>
              <a:t>The small system on a chip (</a:t>
            </a:r>
            <a:r>
              <a:rPr lang="en-US" sz="2200" b="0" i="0" u="sng" dirty="0">
                <a:solidFill>
                  <a:schemeClr val="bg1"/>
                </a:solidFill>
                <a:effectLst/>
                <a:latin typeface="+mj-lt"/>
                <a:hlinkClick r:id="rId2">
                  <a:extLst>
                    <a:ext uri="{A12FA001-AC4F-418D-AE19-62706E023703}">
                      <ahyp:hlinkClr xmlns:ahyp="http://schemas.microsoft.com/office/drawing/2018/hyperlinkcolor" val="tx"/>
                    </a:ext>
                  </a:extLst>
                </a:hlinkClick>
              </a:rPr>
              <a:t>SOC</a:t>
            </a:r>
            <a:r>
              <a:rPr lang="en-US" sz="2200" b="0" i="0" dirty="0">
                <a:solidFill>
                  <a:schemeClr val="bg1"/>
                </a:solidFill>
                <a:effectLst/>
                <a:latin typeface="+mj-lt"/>
              </a:rPr>
              <a:t>) that automatically adjusts screen orientation on a smartphone is an example of a MEMS many people interact with each day. As MEMS become smaller, require less power and are less expensive to manufacture, they are expected to play an important part in the wireless internet of things (</a:t>
            </a:r>
            <a:r>
              <a:rPr lang="en-US" sz="2200" b="0" i="0" u="sng" dirty="0">
                <a:solidFill>
                  <a:schemeClr val="bg1"/>
                </a:solidFill>
                <a:effectLst/>
                <a:latin typeface="+mj-lt"/>
                <a:hlinkClick r:id="rId3">
                  <a:extLst>
                    <a:ext uri="{A12FA001-AC4F-418D-AE19-62706E023703}">
                      <ahyp:hlinkClr xmlns:ahyp="http://schemas.microsoft.com/office/drawing/2018/hyperlinkcolor" val="tx"/>
                    </a:ext>
                  </a:extLst>
                </a:hlinkClick>
              </a:rPr>
              <a:t>IoT</a:t>
            </a:r>
            <a:r>
              <a:rPr lang="en-US" sz="2200" b="0" i="0" dirty="0">
                <a:solidFill>
                  <a:schemeClr val="bg1"/>
                </a:solidFill>
                <a:effectLst/>
                <a:latin typeface="+mj-lt"/>
              </a:rPr>
              <a:t>) and </a:t>
            </a:r>
            <a:r>
              <a:rPr lang="en-US" sz="2200" b="0" i="0" u="sng" dirty="0">
                <a:solidFill>
                  <a:schemeClr val="bg1"/>
                </a:solidFill>
                <a:effectLst/>
                <a:latin typeface="+mj-lt"/>
                <a:hlinkClick r:id="rId4">
                  <a:extLst>
                    <a:ext uri="{A12FA001-AC4F-418D-AE19-62706E023703}">
                      <ahyp:hlinkClr xmlns:ahyp="http://schemas.microsoft.com/office/drawing/2018/hyperlinkcolor" val="tx"/>
                    </a:ext>
                  </a:extLst>
                </a:hlinkClick>
              </a:rPr>
              <a:t>home automation</a:t>
            </a:r>
            <a:endParaRPr lang="en-US" sz="2200" b="0" i="0" u="sng" dirty="0">
              <a:solidFill>
                <a:schemeClr val="bg1"/>
              </a:solidFill>
              <a:effectLst/>
              <a:latin typeface="+mj-lt"/>
            </a:endParaRPr>
          </a:p>
          <a:p>
            <a:pPr algn="just">
              <a:buFont typeface="Arial" panose="020B0604020202020204" pitchFamily="34" charset="0"/>
              <a:buChar char="•"/>
            </a:pPr>
            <a:r>
              <a:rPr lang="en-US" sz="2200" u="sng" dirty="0">
                <a:solidFill>
                  <a:schemeClr val="bg1"/>
                </a:solidFill>
                <a:effectLst/>
                <a:latin typeface="+mj-lt"/>
              </a:rPr>
              <a:t>Applications:</a:t>
            </a:r>
          </a:p>
          <a:p>
            <a:pPr algn="just">
              <a:buFont typeface="Arial" panose="020B0604020202020204" pitchFamily="34" charset="0"/>
              <a:buChar char="•"/>
            </a:pPr>
            <a:r>
              <a:rPr lang="en-US" sz="2200" b="0" i="0" dirty="0">
                <a:solidFill>
                  <a:schemeClr val="bg1"/>
                </a:solidFill>
                <a:effectLst/>
                <a:latin typeface="+mj-lt"/>
              </a:rPr>
              <a:t>Sensor-driven heating and cooling systems for </a:t>
            </a:r>
            <a:r>
              <a:rPr lang="en-US" sz="2200" b="0" i="0" u="sng" dirty="0">
                <a:solidFill>
                  <a:schemeClr val="bg1"/>
                </a:solidFill>
                <a:effectLst/>
                <a:latin typeface="+mj-lt"/>
                <a:hlinkClick r:id="rId5">
                  <a:extLst>
                    <a:ext uri="{A12FA001-AC4F-418D-AE19-62706E023703}">
                      <ahyp:hlinkClr xmlns:ahyp="http://schemas.microsoft.com/office/drawing/2018/hyperlinkcolor" val="tx"/>
                    </a:ext>
                  </a:extLst>
                </a:hlinkClick>
              </a:rPr>
              <a:t>building management systems</a:t>
            </a:r>
            <a:r>
              <a:rPr lang="en-US" sz="2200" b="0" i="0" dirty="0">
                <a:solidFill>
                  <a:schemeClr val="bg1"/>
                </a:solidFill>
                <a:effectLst/>
                <a:latin typeface="+mj-lt"/>
              </a:rPr>
              <a:t>.</a:t>
            </a:r>
          </a:p>
          <a:p>
            <a:pPr algn="just">
              <a:buFont typeface="Arial" panose="020B0604020202020204" pitchFamily="34" charset="0"/>
              <a:buChar char="•"/>
            </a:pPr>
            <a:r>
              <a:rPr lang="en-US" sz="2200" b="0" i="0" dirty="0">
                <a:solidFill>
                  <a:schemeClr val="bg1"/>
                </a:solidFill>
                <a:effectLst/>
                <a:latin typeface="+mj-lt"/>
              </a:rPr>
              <a:t>Micro-mirror arrays for high definition projection systems.</a:t>
            </a:r>
          </a:p>
          <a:p>
            <a:pPr algn="just">
              <a:buFont typeface="Arial" panose="020B0604020202020204" pitchFamily="34" charset="0"/>
              <a:buChar char="•"/>
            </a:pPr>
            <a:r>
              <a:rPr lang="en-US" sz="2200" b="0" i="0" u="sng" dirty="0">
                <a:solidFill>
                  <a:schemeClr val="bg1"/>
                </a:solidFill>
                <a:effectLst/>
                <a:latin typeface="+mj-lt"/>
                <a:hlinkClick r:id="rId6">
                  <a:extLst>
                    <a:ext uri="{A12FA001-AC4F-418D-AE19-62706E023703}">
                      <ahyp:hlinkClr xmlns:ahyp="http://schemas.microsoft.com/office/drawing/2018/hyperlinkcolor" val="tx"/>
                    </a:ext>
                  </a:extLst>
                </a:hlinkClick>
              </a:rPr>
              <a:t>Smart dust</a:t>
            </a:r>
            <a:r>
              <a:rPr lang="en-US" sz="2200" b="0" i="0" dirty="0">
                <a:solidFill>
                  <a:schemeClr val="bg1"/>
                </a:solidFill>
                <a:effectLst/>
                <a:latin typeface="+mj-lt"/>
              </a:rPr>
              <a:t> for the detection of environmental changes in </a:t>
            </a:r>
            <a:r>
              <a:rPr lang="en-US" sz="2200" b="0" i="0" u="sng" dirty="0">
                <a:solidFill>
                  <a:schemeClr val="bg1"/>
                </a:solidFill>
                <a:effectLst/>
                <a:latin typeface="+mj-lt"/>
                <a:hlinkClick r:id="rId7">
                  <a:extLst>
                    <a:ext uri="{A12FA001-AC4F-418D-AE19-62706E023703}">
                      <ahyp:hlinkClr xmlns:ahyp="http://schemas.microsoft.com/office/drawing/2018/hyperlinkcolor" val="tx"/>
                    </a:ext>
                  </a:extLst>
                </a:hlinkClick>
              </a:rPr>
              <a:t>molecular manufacturing</a:t>
            </a:r>
            <a:r>
              <a:rPr lang="en-US" sz="2200" b="0" i="0" dirty="0">
                <a:solidFill>
                  <a:schemeClr val="bg1"/>
                </a:solidFill>
                <a:effectLst/>
                <a:latin typeface="+mj-lt"/>
              </a:rPr>
              <a:t> (nanotechnology) </a:t>
            </a:r>
            <a:r>
              <a:rPr lang="en-US" sz="2200" b="0" i="0" u="sng" dirty="0">
                <a:solidFill>
                  <a:schemeClr val="bg1"/>
                </a:solidFill>
                <a:effectLst/>
                <a:latin typeface="+mj-lt"/>
                <a:hlinkClick r:id="rId8">
                  <a:extLst>
                    <a:ext uri="{A12FA001-AC4F-418D-AE19-62706E023703}">
                      <ahyp:hlinkClr xmlns:ahyp="http://schemas.microsoft.com/office/drawing/2018/hyperlinkcolor" val="tx"/>
                    </a:ext>
                  </a:extLst>
                </a:hlinkClick>
              </a:rPr>
              <a:t>clean rooms</a:t>
            </a:r>
            <a:r>
              <a:rPr lang="en-US" sz="2200" b="0" i="0" dirty="0">
                <a:solidFill>
                  <a:schemeClr val="bg1"/>
                </a:solidFill>
                <a:effectLst/>
                <a:latin typeface="+mj-lt"/>
              </a:rPr>
              <a:t>.</a:t>
            </a:r>
          </a:p>
          <a:p>
            <a:pPr algn="just">
              <a:buFont typeface="Arial" panose="020B0604020202020204" pitchFamily="34" charset="0"/>
              <a:buChar char="•"/>
            </a:pPr>
            <a:r>
              <a:rPr lang="en-US" sz="2200" b="0" i="0" dirty="0">
                <a:solidFill>
                  <a:schemeClr val="bg1"/>
                </a:solidFill>
                <a:effectLst/>
                <a:latin typeface="+mj-lt"/>
              </a:rPr>
              <a:t>Micronozzles to control the flow of ink in </a:t>
            </a:r>
            <a:r>
              <a:rPr lang="en-US" sz="2200" b="0" i="0" u="sng" dirty="0">
                <a:solidFill>
                  <a:schemeClr val="bg1"/>
                </a:solidFill>
                <a:effectLst/>
                <a:latin typeface="+mj-lt"/>
                <a:hlinkClick r:id="rId9">
                  <a:extLst>
                    <a:ext uri="{A12FA001-AC4F-418D-AE19-62706E023703}">
                      <ahyp:hlinkClr xmlns:ahyp="http://schemas.microsoft.com/office/drawing/2018/hyperlinkcolor" val="tx"/>
                    </a:ext>
                  </a:extLst>
                </a:hlinkClick>
              </a:rPr>
              <a:t>inkjet printers</a:t>
            </a:r>
            <a:r>
              <a:rPr lang="en-US" sz="2200" b="0" i="0" dirty="0">
                <a:solidFill>
                  <a:schemeClr val="bg1"/>
                </a:solidFill>
                <a:effectLst/>
                <a:latin typeface="+mj-lt"/>
              </a:rPr>
              <a:t>.</a:t>
            </a:r>
          </a:p>
          <a:p>
            <a:pPr algn="just">
              <a:buFont typeface="Arial" panose="020B0604020202020204" pitchFamily="34" charset="0"/>
              <a:buChar char="•"/>
            </a:pPr>
            <a:r>
              <a:rPr lang="en-US" sz="2200" b="0" i="0" dirty="0">
                <a:solidFill>
                  <a:schemeClr val="bg1"/>
                </a:solidFill>
                <a:effectLst/>
                <a:latin typeface="+mj-lt"/>
              </a:rPr>
              <a:t>Tiny </a:t>
            </a:r>
            <a:r>
              <a:rPr lang="en-US" sz="2200" b="0" i="0" u="sng" dirty="0">
                <a:solidFill>
                  <a:schemeClr val="bg1"/>
                </a:solidFill>
                <a:effectLst/>
                <a:latin typeface="+mj-lt"/>
                <a:hlinkClick r:id="rId10">
                  <a:extLst>
                    <a:ext uri="{A12FA001-AC4F-418D-AE19-62706E023703}">
                      <ahyp:hlinkClr xmlns:ahyp="http://schemas.microsoft.com/office/drawing/2018/hyperlinkcolor" val="tx"/>
                    </a:ext>
                  </a:extLst>
                </a:hlinkClick>
              </a:rPr>
              <a:t>gyroscopes</a:t>
            </a:r>
            <a:r>
              <a:rPr lang="en-US" sz="2200" b="0" i="0" dirty="0">
                <a:solidFill>
                  <a:schemeClr val="bg1"/>
                </a:solidFill>
                <a:effectLst/>
                <a:latin typeface="+mj-lt"/>
              </a:rPr>
              <a:t>, barometers, </a:t>
            </a:r>
            <a:r>
              <a:rPr lang="en-US" sz="2200" b="0" i="0" u="sng" dirty="0">
                <a:solidFill>
                  <a:schemeClr val="bg1"/>
                </a:solidFill>
                <a:effectLst/>
                <a:latin typeface="+mj-lt"/>
                <a:hlinkClick r:id="rId11">
                  <a:extLst>
                    <a:ext uri="{A12FA001-AC4F-418D-AE19-62706E023703}">
                      <ahyp:hlinkClr xmlns:ahyp="http://schemas.microsoft.com/office/drawing/2018/hyperlinkcolor" val="tx"/>
                    </a:ext>
                  </a:extLst>
                </a:hlinkClick>
              </a:rPr>
              <a:t>accelerometers</a:t>
            </a:r>
            <a:r>
              <a:rPr lang="en-US" sz="2200" b="0" i="0" dirty="0">
                <a:solidFill>
                  <a:schemeClr val="bg1"/>
                </a:solidFill>
                <a:effectLst/>
                <a:latin typeface="+mj-lt"/>
              </a:rPr>
              <a:t> and microphones to support Mobile apps.</a:t>
            </a:r>
          </a:p>
          <a:p>
            <a:pPr algn="just">
              <a:buFont typeface="Arial" panose="020B0604020202020204" pitchFamily="34" charset="0"/>
              <a:buChar char="•"/>
            </a:pPr>
            <a:r>
              <a:rPr lang="en-US" sz="2200" b="0" i="0" dirty="0">
                <a:solidFill>
                  <a:schemeClr val="bg1"/>
                </a:solidFill>
                <a:effectLst/>
                <a:latin typeface="+mj-lt"/>
              </a:rPr>
              <a:t>Disposable pressure sensors for use in healthcare.</a:t>
            </a:r>
          </a:p>
          <a:p>
            <a:pPr algn="just">
              <a:buFont typeface="Arial" panose="020B0604020202020204" pitchFamily="34" charset="0"/>
              <a:buChar char="•"/>
            </a:pPr>
            <a:r>
              <a:rPr lang="en-US" sz="2200" b="0" i="0" dirty="0">
                <a:solidFill>
                  <a:schemeClr val="bg1"/>
                </a:solidFill>
                <a:effectLst/>
                <a:latin typeface="+mj-lt"/>
              </a:rPr>
              <a:t>Optical switching devices that allow one optical signal to control another optical signal.</a:t>
            </a:r>
          </a:p>
          <a:p>
            <a:pPr marL="0" indent="0" algn="just">
              <a:buNone/>
            </a:pPr>
            <a:endParaRPr lang="en-IN" sz="2600" dirty="0">
              <a:solidFill>
                <a:schemeClr val="bg1"/>
              </a:solidFill>
              <a:latin typeface="+mj-lt"/>
            </a:endParaRPr>
          </a:p>
        </p:txBody>
      </p:sp>
    </p:spTree>
    <p:extLst>
      <p:ext uri="{BB962C8B-B14F-4D97-AF65-F5344CB8AC3E}">
        <p14:creationId xmlns:p14="http://schemas.microsoft.com/office/powerpoint/2010/main" val="26165720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A517FA17-530C-4D61-9933-18D4A5F20590}"/>
              </a:ext>
            </a:extLst>
          </p:cNvPr>
          <p:cNvSpPr txBox="1">
            <a:spLocks noGrp="1"/>
          </p:cNvSpPr>
          <p:nvPr>
            <p:ph type="title"/>
          </p:nvPr>
        </p:nvSpPr>
        <p:spPr>
          <a:xfrm>
            <a:off x="4416426" y="584201"/>
            <a:ext cx="4117975" cy="627063"/>
          </a:xfrm>
        </p:spPr>
        <p:txBody>
          <a:bodyPr vert="horz" wrap="square" lIns="0" tIns="10827" rIns="0" bIns="0" numCol="1" rtlCol="0" anchor="ctr" anchorCtr="0" compatLnSpc="1">
            <a:prstTxWarp prst="textNoShape">
              <a:avLst/>
            </a:prstTxWarp>
            <a:spAutoFit/>
          </a:bodyPr>
          <a:lstStyle/>
          <a:p>
            <a:pPr marL="11397" eaLnBrk="1" fontAlgn="auto" hangingPunct="1">
              <a:spcBef>
                <a:spcPts val="85"/>
              </a:spcBef>
              <a:spcAft>
                <a:spcPts val="0"/>
              </a:spcAft>
              <a:defRPr/>
            </a:pPr>
            <a:r>
              <a:rPr lang="en-US" b="1" spc="-4" dirty="0">
                <a:solidFill>
                  <a:srgbClr val="FF0000"/>
                </a:solidFill>
                <a:latin typeface="Times New Roman" pitchFamily="18" charset="0"/>
                <a:cs typeface="Times New Roman" pitchFamily="18" charset="0"/>
              </a:rPr>
              <a:t>WHAT IS MEMS</a:t>
            </a:r>
            <a:endParaRPr b="1">
              <a:solidFill>
                <a:srgbClr val="FF0000"/>
              </a:solidFill>
              <a:latin typeface="Times New Roman" pitchFamily="18" charset="0"/>
              <a:cs typeface="Times New Roman" pitchFamily="18" charset="0"/>
            </a:endParaRPr>
          </a:p>
        </p:txBody>
      </p:sp>
      <p:sp>
        <p:nvSpPr>
          <p:cNvPr id="6147" name="object 3">
            <a:extLst>
              <a:ext uri="{FF2B5EF4-FFF2-40B4-BE49-F238E27FC236}">
                <a16:creationId xmlns:a16="http://schemas.microsoft.com/office/drawing/2014/main" id="{8AE3F785-7657-4EF8-80D8-E396CE9FEC04}"/>
              </a:ext>
            </a:extLst>
          </p:cNvPr>
          <p:cNvSpPr txBox="1">
            <a:spLocks noChangeArrowheads="1"/>
          </p:cNvSpPr>
          <p:nvPr/>
        </p:nvSpPr>
        <p:spPr bwMode="auto">
          <a:xfrm>
            <a:off x="1981200" y="1301750"/>
            <a:ext cx="8382000" cy="4852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0827" rIns="0" bIns="0">
            <a:spAutoFit/>
          </a:bodyPr>
          <a:lstStyle>
            <a:lvl1pPr marL="11113">
              <a:spcBef>
                <a:spcPts val="300"/>
              </a:spcBef>
              <a:buClr>
                <a:srgbClr val="A04DA3"/>
              </a:buClr>
              <a:buFont typeface="Georgia" panose="02040502050405020303" pitchFamily="18" charset="0"/>
              <a:buChar char="•"/>
              <a:defRPr sz="2800">
                <a:solidFill>
                  <a:schemeClr val="tx1"/>
                </a:solidFill>
                <a:latin typeface="Georgia" panose="02040502050405020303"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Georgia" panose="02040502050405020303"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Georgia" panose="02040502050405020303"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Georgia" panose="02040502050405020303" pitchFamily="18" charset="0"/>
              </a:defRPr>
            </a:lvl4pPr>
            <a:lvl5pPr marL="2057400" indent="-228600">
              <a:spcBef>
                <a:spcPts val="300"/>
              </a:spcBef>
              <a:buClr>
                <a:srgbClr val="A04DA3"/>
              </a:buClr>
              <a:buFont typeface="Georgia" panose="02040502050405020303" pitchFamily="18" charset="0"/>
              <a:buChar char="▫"/>
              <a:defRPr sz="2000">
                <a:solidFill>
                  <a:srgbClr val="A04DA3"/>
                </a:solidFill>
                <a:latin typeface="Georgia" panose="02040502050405020303"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9pPr>
          </a:lstStyle>
          <a:p>
            <a:pPr algn="just" fontAlgn="base">
              <a:spcBef>
                <a:spcPts val="88"/>
              </a:spcBef>
              <a:spcAft>
                <a:spcPct val="0"/>
              </a:spcAft>
              <a:buClrTx/>
              <a:buNone/>
            </a:pPr>
            <a:r>
              <a:rPr lang="en-US" altLang="en-US" b="1">
                <a:solidFill>
                  <a:srgbClr val="CC3300"/>
                </a:solidFill>
                <a:latin typeface="Times New Roman" panose="02020603050405020304" pitchFamily="18" charset="0"/>
                <a:cs typeface="Times New Roman" panose="02020603050405020304" pitchFamily="18" charset="0"/>
              </a:rPr>
              <a:t>MEMS </a:t>
            </a:r>
            <a:r>
              <a:rPr lang="en-US" altLang="en-US" b="1">
                <a:solidFill>
                  <a:prstClr val="black"/>
                </a:solidFill>
                <a:latin typeface="Times New Roman" panose="02020603050405020304" pitchFamily="18" charset="0"/>
                <a:cs typeface="Times New Roman" panose="02020603050405020304" pitchFamily="18" charset="0"/>
              </a:rPr>
              <a:t>= </a:t>
            </a:r>
            <a:r>
              <a:rPr lang="en-US" altLang="en-US" b="1">
                <a:solidFill>
                  <a:srgbClr val="CC3300"/>
                </a:solidFill>
                <a:latin typeface="Times New Roman" panose="02020603050405020304" pitchFamily="18" charset="0"/>
                <a:cs typeface="Times New Roman" panose="02020603050405020304" pitchFamily="18" charset="0"/>
              </a:rPr>
              <a:t>M</a:t>
            </a:r>
            <a:r>
              <a:rPr lang="en-US" altLang="en-US" b="1">
                <a:solidFill>
                  <a:prstClr val="black"/>
                </a:solidFill>
                <a:latin typeface="Times New Roman" panose="02020603050405020304" pitchFamily="18" charset="0"/>
                <a:cs typeface="Times New Roman" panose="02020603050405020304" pitchFamily="18" charset="0"/>
              </a:rPr>
              <a:t>icro</a:t>
            </a:r>
            <a:r>
              <a:rPr lang="en-US" altLang="en-US" b="1">
                <a:solidFill>
                  <a:srgbClr val="CC3300"/>
                </a:solidFill>
                <a:latin typeface="Times New Roman" panose="02020603050405020304" pitchFamily="18" charset="0"/>
                <a:cs typeface="Times New Roman" panose="02020603050405020304" pitchFamily="18" charset="0"/>
              </a:rPr>
              <a:t>E</a:t>
            </a:r>
            <a:r>
              <a:rPr lang="en-US" altLang="en-US" b="1">
                <a:solidFill>
                  <a:prstClr val="black"/>
                </a:solidFill>
                <a:latin typeface="Times New Roman" panose="02020603050405020304" pitchFamily="18" charset="0"/>
                <a:cs typeface="Times New Roman" panose="02020603050405020304" pitchFamily="18" charset="0"/>
              </a:rPr>
              <a:t>lectro</a:t>
            </a:r>
            <a:r>
              <a:rPr lang="en-US" altLang="en-US" b="1">
                <a:solidFill>
                  <a:srgbClr val="CC3300"/>
                </a:solidFill>
                <a:latin typeface="Times New Roman" panose="02020603050405020304" pitchFamily="18" charset="0"/>
                <a:cs typeface="Times New Roman" panose="02020603050405020304" pitchFamily="18" charset="0"/>
              </a:rPr>
              <a:t>M</a:t>
            </a:r>
            <a:r>
              <a:rPr lang="en-US" altLang="en-US" b="1">
                <a:solidFill>
                  <a:prstClr val="black"/>
                </a:solidFill>
                <a:latin typeface="Times New Roman" panose="02020603050405020304" pitchFamily="18" charset="0"/>
                <a:cs typeface="Times New Roman" panose="02020603050405020304" pitchFamily="18" charset="0"/>
              </a:rPr>
              <a:t>echanical </a:t>
            </a:r>
            <a:r>
              <a:rPr lang="en-US" altLang="en-US" b="1">
                <a:solidFill>
                  <a:srgbClr val="CC3300"/>
                </a:solidFill>
                <a:latin typeface="Times New Roman" panose="02020603050405020304" pitchFamily="18" charset="0"/>
                <a:cs typeface="Times New Roman" panose="02020603050405020304" pitchFamily="18" charset="0"/>
              </a:rPr>
              <a:t>S</a:t>
            </a:r>
            <a:r>
              <a:rPr lang="en-US" altLang="en-US" b="1">
                <a:solidFill>
                  <a:prstClr val="black"/>
                </a:solidFill>
                <a:latin typeface="Times New Roman" panose="02020603050405020304" pitchFamily="18" charset="0"/>
                <a:cs typeface="Times New Roman" panose="02020603050405020304" pitchFamily="18" charset="0"/>
              </a:rPr>
              <a:t>ystem</a:t>
            </a:r>
            <a:endParaRPr lang="en-US" altLang="en-US">
              <a:solidFill>
                <a:prstClr val="black"/>
              </a:solidFill>
              <a:latin typeface="Times New Roman" panose="02020603050405020304" pitchFamily="18" charset="0"/>
              <a:cs typeface="Times New Roman" panose="02020603050405020304" pitchFamily="18" charset="0"/>
            </a:endParaRPr>
          </a:p>
          <a:p>
            <a:pPr algn="just" fontAlgn="base">
              <a:spcBef>
                <a:spcPts val="1625"/>
              </a:spcBef>
              <a:spcAft>
                <a:spcPct val="0"/>
              </a:spcAft>
              <a:buClrTx/>
              <a:buNone/>
            </a:pPr>
            <a:r>
              <a:rPr lang="en-US" altLang="en-US" sz="2000" b="1">
                <a:solidFill>
                  <a:srgbClr val="3333CC"/>
                </a:solidFill>
                <a:latin typeface="Times New Roman" panose="02020603050405020304" pitchFamily="18" charset="0"/>
                <a:cs typeface="Times New Roman" panose="02020603050405020304" pitchFamily="18" charset="0"/>
              </a:rPr>
              <a:t>Any engineering system that performs </a:t>
            </a:r>
            <a:r>
              <a:rPr lang="en-US" altLang="en-US" sz="2000" b="1" i="1">
                <a:solidFill>
                  <a:srgbClr val="CC0065"/>
                </a:solidFill>
                <a:latin typeface="Times New Roman" panose="02020603050405020304" pitchFamily="18" charset="0"/>
                <a:cs typeface="Times New Roman" panose="02020603050405020304" pitchFamily="18" charset="0"/>
              </a:rPr>
              <a:t>electrical </a:t>
            </a:r>
            <a:r>
              <a:rPr lang="en-US" altLang="en-US" sz="2000" b="1">
                <a:solidFill>
                  <a:srgbClr val="3333CC"/>
                </a:solidFill>
                <a:latin typeface="Times New Roman" panose="02020603050405020304" pitchFamily="18" charset="0"/>
                <a:cs typeface="Times New Roman" panose="02020603050405020304" pitchFamily="18" charset="0"/>
              </a:rPr>
              <a:t>and </a:t>
            </a:r>
            <a:r>
              <a:rPr lang="en-US" altLang="en-US" sz="2000" b="1" i="1">
                <a:solidFill>
                  <a:srgbClr val="CC0065"/>
                </a:solidFill>
                <a:latin typeface="Times New Roman" panose="02020603050405020304" pitchFamily="18" charset="0"/>
                <a:cs typeface="Times New Roman" panose="02020603050405020304" pitchFamily="18" charset="0"/>
              </a:rPr>
              <a:t>mechanical </a:t>
            </a:r>
            <a:r>
              <a:rPr lang="en-US" altLang="en-US" sz="2000" b="1">
                <a:solidFill>
                  <a:srgbClr val="3333CC"/>
                </a:solidFill>
                <a:latin typeface="Times New Roman" panose="02020603050405020304" pitchFamily="18" charset="0"/>
                <a:cs typeface="Times New Roman" panose="02020603050405020304" pitchFamily="18" charset="0"/>
              </a:rPr>
              <a:t>functions  with </a:t>
            </a:r>
            <a:r>
              <a:rPr lang="en-US" altLang="en-US" sz="2000" b="1" i="1">
                <a:solidFill>
                  <a:srgbClr val="3333CC"/>
                </a:solidFill>
                <a:latin typeface="Times New Roman" panose="02020603050405020304" pitchFamily="18" charset="0"/>
                <a:cs typeface="Times New Roman" panose="02020603050405020304" pitchFamily="18" charset="0"/>
              </a:rPr>
              <a:t>components </a:t>
            </a:r>
            <a:r>
              <a:rPr lang="en-US" altLang="en-US" sz="2000" b="1">
                <a:solidFill>
                  <a:srgbClr val="3333CC"/>
                </a:solidFill>
                <a:latin typeface="Times New Roman" panose="02020603050405020304" pitchFamily="18" charset="0"/>
                <a:cs typeface="Times New Roman" panose="02020603050405020304" pitchFamily="18" charset="0"/>
              </a:rPr>
              <a:t>in </a:t>
            </a:r>
            <a:r>
              <a:rPr lang="en-US" altLang="en-US" sz="2000" b="1" i="1">
                <a:solidFill>
                  <a:srgbClr val="CC0065"/>
                </a:solidFill>
                <a:latin typeface="Times New Roman" panose="02020603050405020304" pitchFamily="18" charset="0"/>
                <a:cs typeface="Times New Roman" panose="02020603050405020304" pitchFamily="18" charset="0"/>
              </a:rPr>
              <a:t>micrometers </a:t>
            </a:r>
            <a:r>
              <a:rPr lang="en-US" altLang="en-US" sz="2000" b="1">
                <a:solidFill>
                  <a:srgbClr val="3333CC"/>
                </a:solidFill>
                <a:latin typeface="Times New Roman" panose="02020603050405020304" pitchFamily="18" charset="0"/>
                <a:cs typeface="Times New Roman" panose="02020603050405020304" pitchFamily="18" charset="0"/>
              </a:rPr>
              <a:t>is a MEMS. (1 µm = 1/10 of human hair)</a:t>
            </a:r>
            <a:endParaRPr lang="en-US" altLang="en-US" sz="2000">
              <a:solidFill>
                <a:prstClr val="black"/>
              </a:solidFill>
              <a:latin typeface="Times New Roman" panose="02020603050405020304" pitchFamily="18" charset="0"/>
              <a:cs typeface="Times New Roman" panose="02020603050405020304" pitchFamily="18" charset="0"/>
            </a:endParaRPr>
          </a:p>
          <a:p>
            <a:pPr algn="just" fontAlgn="base">
              <a:spcBef>
                <a:spcPts val="50"/>
              </a:spcBef>
              <a:spcAft>
                <a:spcPct val="0"/>
              </a:spcAft>
              <a:buClrTx/>
              <a:buNone/>
            </a:pPr>
            <a:endParaRPr lang="en-US" altLang="en-US" sz="2000">
              <a:solidFill>
                <a:prstClr val="black"/>
              </a:solidFill>
              <a:latin typeface="Times New Roman" panose="02020603050405020304" pitchFamily="18" charset="0"/>
              <a:cs typeface="Times New Roman" panose="02020603050405020304" pitchFamily="18" charset="0"/>
            </a:endParaRPr>
          </a:p>
          <a:p>
            <a:pPr algn="just" fontAlgn="base">
              <a:spcBef>
                <a:spcPct val="0"/>
              </a:spcBef>
              <a:spcAft>
                <a:spcPct val="0"/>
              </a:spcAft>
              <a:buClrTx/>
              <a:buNone/>
            </a:pPr>
            <a:r>
              <a:rPr lang="en-US" altLang="en-US" sz="2000" b="1">
                <a:solidFill>
                  <a:prstClr val="black"/>
                </a:solidFill>
                <a:latin typeface="Times New Roman" panose="02020603050405020304" pitchFamily="18" charset="0"/>
                <a:cs typeface="Times New Roman" panose="02020603050405020304" pitchFamily="18" charset="0"/>
              </a:rPr>
              <a:t>Available MEMS products include</a:t>
            </a:r>
            <a:r>
              <a:rPr lang="en-US" altLang="en-US" sz="2000" b="1">
                <a:solidFill>
                  <a:srgbClr val="3333CC"/>
                </a:solidFill>
                <a:latin typeface="Times New Roman" panose="02020603050405020304" pitchFamily="18" charset="0"/>
                <a:cs typeface="Times New Roman" panose="02020603050405020304" pitchFamily="18" charset="0"/>
              </a:rPr>
              <a:t>:</a:t>
            </a:r>
            <a:endParaRPr lang="en-US" altLang="en-US" sz="2000">
              <a:solidFill>
                <a:prstClr val="black"/>
              </a:solidFill>
              <a:latin typeface="Times New Roman" panose="02020603050405020304" pitchFamily="18" charset="0"/>
              <a:cs typeface="Times New Roman" panose="02020603050405020304" pitchFamily="18" charset="0"/>
            </a:endParaRPr>
          </a:p>
          <a:p>
            <a:pPr algn="just" fontAlgn="base">
              <a:spcBef>
                <a:spcPts val="25"/>
              </a:spcBef>
              <a:spcAft>
                <a:spcPct val="0"/>
              </a:spcAft>
              <a:buClrTx/>
              <a:buNone/>
            </a:pPr>
            <a:endParaRPr lang="en-US" altLang="en-US" sz="2000">
              <a:solidFill>
                <a:prstClr val="black"/>
              </a:solidFill>
              <a:latin typeface="Times New Roman" panose="02020603050405020304" pitchFamily="18" charset="0"/>
              <a:cs typeface="Times New Roman" panose="02020603050405020304" pitchFamily="18" charset="0"/>
            </a:endParaRPr>
          </a:p>
          <a:p>
            <a:pPr algn="just" fontAlgn="base">
              <a:spcBef>
                <a:spcPct val="0"/>
              </a:spcBef>
              <a:spcAft>
                <a:spcPct val="0"/>
              </a:spcAft>
              <a:buClr>
                <a:srgbClr val="CC0065"/>
              </a:buClr>
              <a:buFont typeface="Arial" panose="020B0604020202020204" pitchFamily="34" charset="0"/>
              <a:buChar char="●"/>
            </a:pPr>
            <a:r>
              <a:rPr lang="en-US" altLang="en-US" sz="2000" b="1">
                <a:solidFill>
                  <a:srgbClr val="3333CC"/>
                </a:solidFill>
                <a:latin typeface="Times New Roman" panose="02020603050405020304" pitchFamily="18" charset="0"/>
                <a:cs typeface="Times New Roman" panose="02020603050405020304" pitchFamily="18" charset="0"/>
              </a:rPr>
              <a:t>Micro sensors </a:t>
            </a:r>
            <a:r>
              <a:rPr lang="en-US" altLang="en-US" sz="2000">
                <a:solidFill>
                  <a:prstClr val="black"/>
                </a:solidFill>
                <a:latin typeface="Times New Roman" panose="02020603050405020304" pitchFamily="18" charset="0"/>
                <a:cs typeface="Times New Roman" panose="02020603050405020304" pitchFamily="18" charset="0"/>
              </a:rPr>
              <a:t>(acoustic wave, biomedical, chemical, inertia, optical,  pressure, radiation, thermal, etc.)</a:t>
            </a:r>
          </a:p>
          <a:p>
            <a:pPr algn="just" fontAlgn="base">
              <a:spcBef>
                <a:spcPts val="863"/>
              </a:spcBef>
              <a:spcAft>
                <a:spcPct val="0"/>
              </a:spcAft>
              <a:buClr>
                <a:srgbClr val="CC0065"/>
              </a:buClr>
              <a:buFont typeface="Arial" panose="020B0604020202020204" pitchFamily="34" charset="0"/>
              <a:buChar char="●"/>
            </a:pPr>
            <a:r>
              <a:rPr lang="en-US" altLang="en-US" sz="2000" b="1">
                <a:solidFill>
                  <a:srgbClr val="3333CC"/>
                </a:solidFill>
                <a:latin typeface="Times New Roman" panose="02020603050405020304" pitchFamily="18" charset="0"/>
                <a:cs typeface="Times New Roman" panose="02020603050405020304" pitchFamily="18" charset="0"/>
              </a:rPr>
              <a:t>Micro actuators </a:t>
            </a:r>
            <a:r>
              <a:rPr lang="en-US" altLang="en-US" sz="2000">
                <a:solidFill>
                  <a:prstClr val="black"/>
                </a:solidFill>
                <a:latin typeface="Times New Roman" panose="02020603050405020304" pitchFamily="18" charset="0"/>
                <a:cs typeface="Times New Roman" panose="02020603050405020304" pitchFamily="18" charset="0"/>
              </a:rPr>
              <a:t>(valves, pumps and microfluidics;electrical and optical relays and switches;  grippers, tweezers and tongs;linear and rotary motors, etc.)</a:t>
            </a:r>
          </a:p>
          <a:p>
            <a:pPr algn="just" fontAlgn="base">
              <a:spcBef>
                <a:spcPts val="638"/>
              </a:spcBef>
              <a:spcAft>
                <a:spcPct val="0"/>
              </a:spcAft>
              <a:buClr>
                <a:srgbClr val="CC0065"/>
              </a:buClr>
              <a:buFont typeface="Arial" panose="020B0604020202020204" pitchFamily="34" charset="0"/>
              <a:buChar char="●"/>
            </a:pPr>
            <a:r>
              <a:rPr lang="en-US" altLang="en-US" sz="2000" b="1">
                <a:solidFill>
                  <a:srgbClr val="3333CC"/>
                </a:solidFill>
                <a:latin typeface="Times New Roman" panose="02020603050405020304" pitchFamily="18" charset="0"/>
                <a:cs typeface="Times New Roman" panose="02020603050405020304" pitchFamily="18" charset="0"/>
              </a:rPr>
              <a:t>Read/write heads </a:t>
            </a:r>
            <a:r>
              <a:rPr lang="en-US" altLang="en-US" sz="2000">
                <a:solidFill>
                  <a:prstClr val="black"/>
                </a:solidFill>
                <a:latin typeface="Times New Roman" panose="02020603050405020304" pitchFamily="18" charset="0"/>
                <a:cs typeface="Times New Roman" panose="02020603050405020304" pitchFamily="18" charset="0"/>
              </a:rPr>
              <a:t>in computer storage systems.</a:t>
            </a:r>
          </a:p>
          <a:p>
            <a:pPr algn="just" fontAlgn="base">
              <a:spcBef>
                <a:spcPct val="0"/>
              </a:spcBef>
              <a:spcAft>
                <a:spcPct val="0"/>
              </a:spcAft>
              <a:buClr>
                <a:srgbClr val="CC0065"/>
              </a:buClr>
              <a:buFont typeface="Arial" panose="020B0604020202020204" pitchFamily="34" charset="0"/>
              <a:buChar char="●"/>
            </a:pPr>
            <a:r>
              <a:rPr lang="en-US" altLang="en-US" sz="2000" b="1">
                <a:solidFill>
                  <a:srgbClr val="3333CC"/>
                </a:solidFill>
                <a:latin typeface="Times New Roman" panose="02020603050405020304" pitchFamily="18" charset="0"/>
                <a:cs typeface="Times New Roman" panose="02020603050405020304" pitchFamily="18" charset="0"/>
              </a:rPr>
              <a:t>Inkjet printer heads</a:t>
            </a:r>
            <a:r>
              <a:rPr lang="en-US" altLang="en-US" sz="2000">
                <a:solidFill>
                  <a:prstClr val="black"/>
                </a:solidFill>
                <a:latin typeface="Times New Roman" panose="02020603050405020304" pitchFamily="18" charset="0"/>
                <a:cs typeface="Times New Roman" panose="02020603050405020304" pitchFamily="18" charset="0"/>
              </a:rPr>
              <a:t>.</a:t>
            </a:r>
          </a:p>
          <a:p>
            <a:pPr algn="just" fontAlgn="base">
              <a:spcBef>
                <a:spcPts val="13"/>
              </a:spcBef>
              <a:spcAft>
                <a:spcPct val="0"/>
              </a:spcAft>
              <a:buClr>
                <a:srgbClr val="CC0065"/>
              </a:buClr>
              <a:buFont typeface="Arial" panose="020B0604020202020204" pitchFamily="34" charset="0"/>
              <a:buChar char="●"/>
            </a:pPr>
            <a:r>
              <a:rPr lang="en-US" altLang="en-US" sz="2000" b="1">
                <a:solidFill>
                  <a:srgbClr val="3333CC"/>
                </a:solidFill>
                <a:latin typeface="Times New Roman" panose="02020603050405020304" pitchFamily="18" charset="0"/>
                <a:cs typeface="Times New Roman" panose="02020603050405020304" pitchFamily="18" charset="0"/>
              </a:rPr>
              <a:t>Micro device components </a:t>
            </a:r>
            <a:r>
              <a:rPr lang="en-US" altLang="en-US" sz="2000">
                <a:solidFill>
                  <a:prstClr val="black"/>
                </a:solidFill>
                <a:latin typeface="Times New Roman" panose="02020603050405020304" pitchFamily="18" charset="0"/>
                <a:cs typeface="Times New Roman" panose="02020603050405020304" pitchFamily="18" charset="0"/>
              </a:rPr>
              <a:t>(e.g., palm-top reconnaissance aircrafts, mini  robots and toys, micro surgical and mobile telecom equipment, etc.)</a:t>
            </a:r>
          </a:p>
        </p:txBody>
      </p:sp>
      <p:sp>
        <p:nvSpPr>
          <p:cNvPr id="3" name="Footer Placeholder 2">
            <a:extLst>
              <a:ext uri="{FF2B5EF4-FFF2-40B4-BE49-F238E27FC236}">
                <a16:creationId xmlns:a16="http://schemas.microsoft.com/office/drawing/2014/main" id="{160FC013-A054-4CCA-A3EE-2A2306003C73}"/>
              </a:ext>
            </a:extLst>
          </p:cNvPr>
          <p:cNvSpPr>
            <a:spLocks noGrp="1"/>
          </p:cNvSpPr>
          <p:nvPr>
            <p:ph type="ftr" sz="quarter" idx="11"/>
          </p:nvPr>
        </p:nvSpPr>
        <p:spPr/>
        <p:txBody>
          <a:bodyPr/>
          <a:lstStyle/>
          <a:p>
            <a:pPr>
              <a:defRPr/>
            </a:pPr>
            <a:endParaRPr lang="en-US">
              <a:solidFill>
                <a:srgbClr val="438086"/>
              </a:solidFill>
              <a:latin typeface="Georgia"/>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170" name="object 2">
            <a:extLst>
              <a:ext uri="{FF2B5EF4-FFF2-40B4-BE49-F238E27FC236}">
                <a16:creationId xmlns:a16="http://schemas.microsoft.com/office/drawing/2014/main" id="{3A05AF0E-3A83-4398-B644-BE10F982214E}"/>
              </a:ext>
            </a:extLst>
          </p:cNvPr>
          <p:cNvGrpSpPr>
            <a:grpSpLocks/>
          </p:cNvGrpSpPr>
          <p:nvPr/>
        </p:nvGrpSpPr>
        <p:grpSpPr bwMode="auto">
          <a:xfrm>
            <a:off x="2206626" y="1008064"/>
            <a:ext cx="7777163" cy="5087937"/>
            <a:chOff x="750569" y="1143000"/>
            <a:chExt cx="8554720" cy="5766435"/>
          </a:xfrm>
        </p:grpSpPr>
        <p:sp>
          <p:nvSpPr>
            <p:cNvPr id="7179" name="object 3">
              <a:extLst>
                <a:ext uri="{FF2B5EF4-FFF2-40B4-BE49-F238E27FC236}">
                  <a16:creationId xmlns:a16="http://schemas.microsoft.com/office/drawing/2014/main" id="{A06A5DA0-BB7B-4F1B-B7CC-1FDD55EC857F}"/>
                </a:ext>
              </a:extLst>
            </p:cNvPr>
            <p:cNvSpPr>
              <a:spLocks noChangeArrowheads="1"/>
            </p:cNvSpPr>
            <p:nvPr/>
          </p:nvSpPr>
          <p:spPr bwMode="auto">
            <a:xfrm>
              <a:off x="5364479" y="3886200"/>
              <a:ext cx="3940302" cy="3022854"/>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ts val="300"/>
                </a:spcBef>
                <a:buClr>
                  <a:srgbClr val="A04DA3"/>
                </a:buClr>
                <a:buFont typeface="Georgia" panose="02040502050405020303" pitchFamily="18" charset="0"/>
                <a:buChar char="•"/>
                <a:defRPr sz="2800">
                  <a:solidFill>
                    <a:schemeClr val="tx1"/>
                  </a:solidFill>
                  <a:latin typeface="Georgia" panose="02040502050405020303"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Georgia" panose="02040502050405020303"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Georgia" panose="02040502050405020303"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Georgia" panose="02040502050405020303" pitchFamily="18" charset="0"/>
                </a:defRPr>
              </a:lvl4pPr>
              <a:lvl5pPr marL="2057400" indent="-228600">
                <a:spcBef>
                  <a:spcPts val="300"/>
                </a:spcBef>
                <a:buClr>
                  <a:srgbClr val="A04DA3"/>
                </a:buClr>
                <a:buFont typeface="Georgia" panose="02040502050405020303" pitchFamily="18" charset="0"/>
                <a:buChar char="▫"/>
                <a:defRPr sz="2000">
                  <a:solidFill>
                    <a:srgbClr val="A04DA3"/>
                  </a:solidFill>
                  <a:latin typeface="Georgia" panose="02040502050405020303"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9pPr>
            </a:lstStyle>
            <a:p>
              <a:pPr fontAlgn="base">
                <a:spcBef>
                  <a:spcPct val="0"/>
                </a:spcBef>
                <a:spcAft>
                  <a:spcPct val="0"/>
                </a:spcAft>
                <a:buClrTx/>
                <a:buNone/>
              </a:pPr>
              <a:endParaRPr lang="en-US" altLang="en-US" sz="1800">
                <a:solidFill>
                  <a:prstClr val="black"/>
                </a:solidFill>
                <a:latin typeface="Calibri" panose="020F0502020204030204" pitchFamily="34" charset="0"/>
                <a:cs typeface="Arial" panose="020B0604020202020204" pitchFamily="34" charset="0"/>
              </a:endParaRPr>
            </a:p>
          </p:txBody>
        </p:sp>
        <p:sp>
          <p:nvSpPr>
            <p:cNvPr id="7180" name="object 4">
              <a:extLst>
                <a:ext uri="{FF2B5EF4-FFF2-40B4-BE49-F238E27FC236}">
                  <a16:creationId xmlns:a16="http://schemas.microsoft.com/office/drawing/2014/main" id="{7B16746A-7EB3-4B82-8759-975FB38194CB}"/>
                </a:ext>
              </a:extLst>
            </p:cNvPr>
            <p:cNvSpPr>
              <a:spLocks noChangeArrowheads="1"/>
            </p:cNvSpPr>
            <p:nvPr/>
          </p:nvSpPr>
          <p:spPr bwMode="auto">
            <a:xfrm>
              <a:off x="5990843" y="1752600"/>
              <a:ext cx="2508504" cy="1885949"/>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ts val="300"/>
                </a:spcBef>
                <a:buClr>
                  <a:srgbClr val="A04DA3"/>
                </a:buClr>
                <a:buFont typeface="Georgia" panose="02040502050405020303" pitchFamily="18" charset="0"/>
                <a:buChar char="•"/>
                <a:defRPr sz="2800">
                  <a:solidFill>
                    <a:schemeClr val="tx1"/>
                  </a:solidFill>
                  <a:latin typeface="Georgia" panose="02040502050405020303"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Georgia" panose="02040502050405020303"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Georgia" panose="02040502050405020303"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Georgia" panose="02040502050405020303" pitchFamily="18" charset="0"/>
                </a:defRPr>
              </a:lvl4pPr>
              <a:lvl5pPr marL="2057400" indent="-228600">
                <a:spcBef>
                  <a:spcPts val="300"/>
                </a:spcBef>
                <a:buClr>
                  <a:srgbClr val="A04DA3"/>
                </a:buClr>
                <a:buFont typeface="Georgia" panose="02040502050405020303" pitchFamily="18" charset="0"/>
                <a:buChar char="▫"/>
                <a:defRPr sz="2000">
                  <a:solidFill>
                    <a:srgbClr val="A04DA3"/>
                  </a:solidFill>
                  <a:latin typeface="Georgia" panose="02040502050405020303"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9pPr>
            </a:lstStyle>
            <a:p>
              <a:pPr fontAlgn="base">
                <a:spcBef>
                  <a:spcPct val="0"/>
                </a:spcBef>
                <a:spcAft>
                  <a:spcPct val="0"/>
                </a:spcAft>
                <a:buClrTx/>
                <a:buNone/>
              </a:pPr>
              <a:endParaRPr lang="en-US" altLang="en-US" sz="1800">
                <a:solidFill>
                  <a:prstClr val="black"/>
                </a:solidFill>
                <a:latin typeface="Calibri" panose="020F0502020204030204" pitchFamily="34" charset="0"/>
                <a:cs typeface="Arial" panose="020B0604020202020204" pitchFamily="34" charset="0"/>
              </a:endParaRPr>
            </a:p>
          </p:txBody>
        </p:sp>
        <p:sp>
          <p:nvSpPr>
            <p:cNvPr id="7181" name="object 5">
              <a:extLst>
                <a:ext uri="{FF2B5EF4-FFF2-40B4-BE49-F238E27FC236}">
                  <a16:creationId xmlns:a16="http://schemas.microsoft.com/office/drawing/2014/main" id="{73C77231-41C5-4EE7-B765-B6DC320BC3DD}"/>
                </a:ext>
              </a:extLst>
            </p:cNvPr>
            <p:cNvSpPr>
              <a:spLocks noChangeArrowheads="1"/>
            </p:cNvSpPr>
            <p:nvPr/>
          </p:nvSpPr>
          <p:spPr bwMode="auto">
            <a:xfrm>
              <a:off x="6033516" y="2667000"/>
              <a:ext cx="1009650" cy="2057400"/>
            </a:xfrm>
            <a:custGeom>
              <a:avLst/>
              <a:gdLst>
                <a:gd name="T0" fmla="*/ 68318 w 1009650"/>
                <a:gd name="T1" fmla="*/ 1835400 h 2057400"/>
                <a:gd name="T2" fmla="*/ 0 w 1009650"/>
                <a:gd name="T3" fmla="*/ 1802129 h 2057400"/>
                <a:gd name="T4" fmla="*/ 2286 w 1009650"/>
                <a:gd name="T5" fmla="*/ 2057399 h 2057400"/>
                <a:gd name="T6" fmla="*/ 51816 w 1009650"/>
                <a:gd name="T7" fmla="*/ 2019414 h 2057400"/>
                <a:gd name="T8" fmla="*/ 51816 w 1009650"/>
                <a:gd name="T9" fmla="*/ 1869185 h 2057400"/>
                <a:gd name="T10" fmla="*/ 68318 w 1009650"/>
                <a:gd name="T11" fmla="*/ 1835400 h 2057400"/>
                <a:gd name="T12" fmla="*/ 136346 w 1009650"/>
                <a:gd name="T13" fmla="*/ 1868529 h 2057400"/>
                <a:gd name="T14" fmla="*/ 68318 w 1009650"/>
                <a:gd name="T15" fmla="*/ 1835400 h 2057400"/>
                <a:gd name="T16" fmla="*/ 51816 w 1009650"/>
                <a:gd name="T17" fmla="*/ 1869185 h 2057400"/>
                <a:gd name="T18" fmla="*/ 119634 w 1009650"/>
                <a:gd name="T19" fmla="*/ 1902713 h 2057400"/>
                <a:gd name="T20" fmla="*/ 136346 w 1009650"/>
                <a:gd name="T21" fmla="*/ 1868529 h 2057400"/>
                <a:gd name="T22" fmla="*/ 204978 w 1009650"/>
                <a:gd name="T23" fmla="*/ 1901951 h 2057400"/>
                <a:gd name="T24" fmla="*/ 136346 w 1009650"/>
                <a:gd name="T25" fmla="*/ 1868529 h 2057400"/>
                <a:gd name="T26" fmla="*/ 119634 w 1009650"/>
                <a:gd name="T27" fmla="*/ 1902713 h 2057400"/>
                <a:gd name="T28" fmla="*/ 51816 w 1009650"/>
                <a:gd name="T29" fmla="*/ 1869185 h 2057400"/>
                <a:gd name="T30" fmla="*/ 51816 w 1009650"/>
                <a:gd name="T31" fmla="*/ 2019414 h 2057400"/>
                <a:gd name="T32" fmla="*/ 204978 w 1009650"/>
                <a:gd name="T33" fmla="*/ 1901951 h 2057400"/>
                <a:gd name="T34" fmla="*/ 941270 w 1009650"/>
                <a:gd name="T35" fmla="*/ 222093 h 2057400"/>
                <a:gd name="T36" fmla="*/ 872602 w 1009650"/>
                <a:gd name="T37" fmla="*/ 188776 h 2057400"/>
                <a:gd name="T38" fmla="*/ 68318 w 1009650"/>
                <a:gd name="T39" fmla="*/ 1835400 h 2057400"/>
                <a:gd name="T40" fmla="*/ 136346 w 1009650"/>
                <a:gd name="T41" fmla="*/ 1868529 h 2057400"/>
                <a:gd name="T42" fmla="*/ 941270 w 1009650"/>
                <a:gd name="T43" fmla="*/ 222093 h 2057400"/>
                <a:gd name="T44" fmla="*/ 1009650 w 1009650"/>
                <a:gd name="T45" fmla="*/ 255269 h 2057400"/>
                <a:gd name="T46" fmla="*/ 1007363 w 1009650"/>
                <a:gd name="T47" fmla="*/ 0 h 2057400"/>
                <a:gd name="T48" fmla="*/ 803910 w 1009650"/>
                <a:gd name="T49" fmla="*/ 155447 h 2057400"/>
                <a:gd name="T50" fmla="*/ 872602 w 1009650"/>
                <a:gd name="T51" fmla="*/ 188776 h 2057400"/>
                <a:gd name="T52" fmla="*/ 889254 w 1009650"/>
                <a:gd name="T53" fmla="*/ 154685 h 2057400"/>
                <a:gd name="T54" fmla="*/ 957834 w 1009650"/>
                <a:gd name="T55" fmla="*/ 188213 h 2057400"/>
                <a:gd name="T56" fmla="*/ 957834 w 1009650"/>
                <a:gd name="T57" fmla="*/ 230129 h 2057400"/>
                <a:gd name="T58" fmla="*/ 1009650 w 1009650"/>
                <a:gd name="T59" fmla="*/ 255269 h 2057400"/>
                <a:gd name="T60" fmla="*/ 957834 w 1009650"/>
                <a:gd name="T61" fmla="*/ 188213 h 2057400"/>
                <a:gd name="T62" fmla="*/ 889254 w 1009650"/>
                <a:gd name="T63" fmla="*/ 154685 h 2057400"/>
                <a:gd name="T64" fmla="*/ 872602 w 1009650"/>
                <a:gd name="T65" fmla="*/ 188776 h 2057400"/>
                <a:gd name="T66" fmla="*/ 941270 w 1009650"/>
                <a:gd name="T67" fmla="*/ 222093 h 2057400"/>
                <a:gd name="T68" fmla="*/ 957834 w 1009650"/>
                <a:gd name="T69" fmla="*/ 188213 h 2057400"/>
                <a:gd name="T70" fmla="*/ 957834 w 1009650"/>
                <a:gd name="T71" fmla="*/ 230129 h 2057400"/>
                <a:gd name="T72" fmla="*/ 957834 w 1009650"/>
                <a:gd name="T73" fmla="*/ 188213 h 2057400"/>
                <a:gd name="T74" fmla="*/ 941270 w 1009650"/>
                <a:gd name="T75" fmla="*/ 222093 h 2057400"/>
                <a:gd name="T76" fmla="*/ 957834 w 1009650"/>
                <a:gd name="T77" fmla="*/ 230129 h 2057400"/>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009650"/>
                <a:gd name="T118" fmla="*/ 0 h 2057400"/>
                <a:gd name="T119" fmla="*/ 1009650 w 1009650"/>
                <a:gd name="T120" fmla="*/ 2057400 h 2057400"/>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009650" h="2057400">
                  <a:moveTo>
                    <a:pt x="68318" y="1835400"/>
                  </a:moveTo>
                  <a:lnTo>
                    <a:pt x="0" y="1802129"/>
                  </a:lnTo>
                  <a:lnTo>
                    <a:pt x="2286" y="2057399"/>
                  </a:lnTo>
                  <a:lnTo>
                    <a:pt x="51816" y="2019414"/>
                  </a:lnTo>
                  <a:lnTo>
                    <a:pt x="51816" y="1869185"/>
                  </a:lnTo>
                  <a:lnTo>
                    <a:pt x="68318" y="1835400"/>
                  </a:lnTo>
                  <a:close/>
                </a:path>
                <a:path w="1009650" h="2057400">
                  <a:moveTo>
                    <a:pt x="136346" y="1868529"/>
                  </a:moveTo>
                  <a:lnTo>
                    <a:pt x="68318" y="1835400"/>
                  </a:lnTo>
                  <a:lnTo>
                    <a:pt x="51816" y="1869185"/>
                  </a:lnTo>
                  <a:lnTo>
                    <a:pt x="119634" y="1902713"/>
                  </a:lnTo>
                  <a:lnTo>
                    <a:pt x="136346" y="1868529"/>
                  </a:lnTo>
                  <a:close/>
                </a:path>
                <a:path w="1009650" h="2057400">
                  <a:moveTo>
                    <a:pt x="204978" y="1901951"/>
                  </a:moveTo>
                  <a:lnTo>
                    <a:pt x="136346" y="1868529"/>
                  </a:lnTo>
                  <a:lnTo>
                    <a:pt x="119634" y="1902713"/>
                  </a:lnTo>
                  <a:lnTo>
                    <a:pt x="51816" y="1869185"/>
                  </a:lnTo>
                  <a:lnTo>
                    <a:pt x="51816" y="2019414"/>
                  </a:lnTo>
                  <a:lnTo>
                    <a:pt x="204978" y="1901951"/>
                  </a:lnTo>
                  <a:close/>
                </a:path>
                <a:path w="1009650" h="2057400">
                  <a:moveTo>
                    <a:pt x="941270" y="222093"/>
                  </a:moveTo>
                  <a:lnTo>
                    <a:pt x="872602" y="188776"/>
                  </a:lnTo>
                  <a:lnTo>
                    <a:pt x="68318" y="1835400"/>
                  </a:lnTo>
                  <a:lnTo>
                    <a:pt x="136346" y="1868529"/>
                  </a:lnTo>
                  <a:lnTo>
                    <a:pt x="941270" y="222093"/>
                  </a:lnTo>
                  <a:close/>
                </a:path>
                <a:path w="1009650" h="2057400">
                  <a:moveTo>
                    <a:pt x="1009650" y="255269"/>
                  </a:moveTo>
                  <a:lnTo>
                    <a:pt x="1007363" y="0"/>
                  </a:lnTo>
                  <a:lnTo>
                    <a:pt x="803910" y="155447"/>
                  </a:lnTo>
                  <a:lnTo>
                    <a:pt x="872602" y="188776"/>
                  </a:lnTo>
                  <a:lnTo>
                    <a:pt x="889254" y="154685"/>
                  </a:lnTo>
                  <a:lnTo>
                    <a:pt x="957834" y="188213"/>
                  </a:lnTo>
                  <a:lnTo>
                    <a:pt x="957834" y="230129"/>
                  </a:lnTo>
                  <a:lnTo>
                    <a:pt x="1009650" y="255269"/>
                  </a:lnTo>
                  <a:close/>
                </a:path>
                <a:path w="1009650" h="2057400">
                  <a:moveTo>
                    <a:pt x="957834" y="188213"/>
                  </a:moveTo>
                  <a:lnTo>
                    <a:pt x="889254" y="154685"/>
                  </a:lnTo>
                  <a:lnTo>
                    <a:pt x="872602" y="188776"/>
                  </a:lnTo>
                  <a:lnTo>
                    <a:pt x="941270" y="222093"/>
                  </a:lnTo>
                  <a:lnTo>
                    <a:pt x="957834" y="188213"/>
                  </a:lnTo>
                  <a:close/>
                </a:path>
                <a:path w="1009650" h="2057400">
                  <a:moveTo>
                    <a:pt x="957834" y="230129"/>
                  </a:moveTo>
                  <a:lnTo>
                    <a:pt x="957834" y="188213"/>
                  </a:lnTo>
                  <a:lnTo>
                    <a:pt x="941270" y="222093"/>
                  </a:lnTo>
                  <a:lnTo>
                    <a:pt x="957834" y="230129"/>
                  </a:lnTo>
                  <a:close/>
                </a:path>
              </a:pathLst>
            </a:cu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fontAlgn="base" hangingPunct="0">
                <a:spcBef>
                  <a:spcPct val="0"/>
                </a:spcBef>
                <a:spcAft>
                  <a:spcPct val="0"/>
                </a:spcAft>
              </a:pPr>
              <a:endParaRPr lang="en-IN">
                <a:solidFill>
                  <a:prstClr val="black"/>
                </a:solidFill>
                <a:latin typeface="Arial" panose="020B0604020202020204" pitchFamily="34" charset="0"/>
                <a:cs typeface="Arial" panose="020B0604020202020204" pitchFamily="34" charset="0"/>
              </a:endParaRPr>
            </a:p>
          </p:txBody>
        </p:sp>
        <p:sp>
          <p:nvSpPr>
            <p:cNvPr id="7182" name="object 6">
              <a:extLst>
                <a:ext uri="{FF2B5EF4-FFF2-40B4-BE49-F238E27FC236}">
                  <a16:creationId xmlns:a16="http://schemas.microsoft.com/office/drawing/2014/main" id="{A210D0D4-128F-40A4-98F2-5FDD905D56C4}"/>
                </a:ext>
              </a:extLst>
            </p:cNvPr>
            <p:cNvSpPr>
              <a:spLocks noChangeArrowheads="1"/>
            </p:cNvSpPr>
            <p:nvPr/>
          </p:nvSpPr>
          <p:spPr bwMode="auto">
            <a:xfrm>
              <a:off x="750569" y="3352800"/>
              <a:ext cx="3276600" cy="2957322"/>
            </a:xfrm>
            <a:prstGeom prst="rect">
              <a:avLst/>
            </a:prstGeom>
            <a:blipFill dpi="0" rotWithShape="1">
              <a:blip r:embed="rId4"/>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ts val="300"/>
                </a:spcBef>
                <a:buClr>
                  <a:srgbClr val="A04DA3"/>
                </a:buClr>
                <a:buFont typeface="Georgia" panose="02040502050405020303" pitchFamily="18" charset="0"/>
                <a:buChar char="•"/>
                <a:defRPr sz="2800">
                  <a:solidFill>
                    <a:schemeClr val="tx1"/>
                  </a:solidFill>
                  <a:latin typeface="Georgia" panose="02040502050405020303"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Georgia" panose="02040502050405020303"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Georgia" panose="02040502050405020303"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Georgia" panose="02040502050405020303" pitchFamily="18" charset="0"/>
                </a:defRPr>
              </a:lvl4pPr>
              <a:lvl5pPr marL="2057400" indent="-228600">
                <a:spcBef>
                  <a:spcPts val="300"/>
                </a:spcBef>
                <a:buClr>
                  <a:srgbClr val="A04DA3"/>
                </a:buClr>
                <a:buFont typeface="Georgia" panose="02040502050405020303" pitchFamily="18" charset="0"/>
                <a:buChar char="▫"/>
                <a:defRPr sz="2000">
                  <a:solidFill>
                    <a:srgbClr val="A04DA3"/>
                  </a:solidFill>
                  <a:latin typeface="Georgia" panose="02040502050405020303"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9pPr>
            </a:lstStyle>
            <a:p>
              <a:pPr fontAlgn="base">
                <a:spcBef>
                  <a:spcPct val="0"/>
                </a:spcBef>
                <a:spcAft>
                  <a:spcPct val="0"/>
                </a:spcAft>
                <a:buClrTx/>
                <a:buNone/>
              </a:pPr>
              <a:endParaRPr lang="en-US" altLang="en-US" sz="1800">
                <a:solidFill>
                  <a:prstClr val="black"/>
                </a:solidFill>
                <a:latin typeface="Calibri" panose="020F0502020204030204" pitchFamily="34" charset="0"/>
                <a:cs typeface="Arial" panose="020B0604020202020204" pitchFamily="34" charset="0"/>
              </a:endParaRPr>
            </a:p>
          </p:txBody>
        </p:sp>
        <p:sp>
          <p:nvSpPr>
            <p:cNvPr id="7183" name="object 7">
              <a:extLst>
                <a:ext uri="{FF2B5EF4-FFF2-40B4-BE49-F238E27FC236}">
                  <a16:creationId xmlns:a16="http://schemas.microsoft.com/office/drawing/2014/main" id="{9B98A31B-B727-4E80-8DD2-A80C2E022321}"/>
                </a:ext>
              </a:extLst>
            </p:cNvPr>
            <p:cNvSpPr>
              <a:spLocks noChangeArrowheads="1"/>
            </p:cNvSpPr>
            <p:nvPr/>
          </p:nvSpPr>
          <p:spPr bwMode="auto">
            <a:xfrm>
              <a:off x="803147" y="1143000"/>
              <a:ext cx="3305555" cy="2232660"/>
            </a:xfrm>
            <a:prstGeom prst="rect">
              <a:avLst/>
            </a:prstGeom>
            <a:blipFill dpi="0" rotWithShape="1">
              <a:blip r:embed="rId5"/>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ts val="300"/>
                </a:spcBef>
                <a:buClr>
                  <a:srgbClr val="A04DA3"/>
                </a:buClr>
                <a:buFont typeface="Georgia" panose="02040502050405020303" pitchFamily="18" charset="0"/>
                <a:buChar char="•"/>
                <a:defRPr sz="2800">
                  <a:solidFill>
                    <a:schemeClr val="tx1"/>
                  </a:solidFill>
                  <a:latin typeface="Georgia" panose="02040502050405020303"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Georgia" panose="02040502050405020303"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Georgia" panose="02040502050405020303"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Georgia" panose="02040502050405020303" pitchFamily="18" charset="0"/>
                </a:defRPr>
              </a:lvl4pPr>
              <a:lvl5pPr marL="2057400" indent="-228600">
                <a:spcBef>
                  <a:spcPts val="300"/>
                </a:spcBef>
                <a:buClr>
                  <a:srgbClr val="A04DA3"/>
                </a:buClr>
                <a:buFont typeface="Georgia" panose="02040502050405020303" pitchFamily="18" charset="0"/>
                <a:buChar char="▫"/>
                <a:defRPr sz="2000">
                  <a:solidFill>
                    <a:srgbClr val="A04DA3"/>
                  </a:solidFill>
                  <a:latin typeface="Georgia" panose="02040502050405020303"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9pPr>
            </a:lstStyle>
            <a:p>
              <a:pPr fontAlgn="base">
                <a:spcBef>
                  <a:spcPct val="0"/>
                </a:spcBef>
                <a:spcAft>
                  <a:spcPct val="0"/>
                </a:spcAft>
                <a:buClrTx/>
                <a:buNone/>
              </a:pPr>
              <a:endParaRPr lang="en-US" altLang="en-US" sz="1800">
                <a:solidFill>
                  <a:prstClr val="black"/>
                </a:solidFill>
                <a:latin typeface="Calibri" panose="020F0502020204030204" pitchFamily="34" charset="0"/>
                <a:cs typeface="Arial" panose="020B0604020202020204" pitchFamily="34" charset="0"/>
              </a:endParaRPr>
            </a:p>
          </p:txBody>
        </p:sp>
      </p:grpSp>
      <p:sp>
        <p:nvSpPr>
          <p:cNvPr id="8" name="object 8">
            <a:extLst>
              <a:ext uri="{FF2B5EF4-FFF2-40B4-BE49-F238E27FC236}">
                <a16:creationId xmlns:a16="http://schemas.microsoft.com/office/drawing/2014/main" id="{3FFC838B-7418-4AC9-8E18-238BC824A99E}"/>
              </a:ext>
            </a:extLst>
          </p:cNvPr>
          <p:cNvSpPr txBox="1">
            <a:spLocks noGrp="1"/>
          </p:cNvSpPr>
          <p:nvPr>
            <p:ph type="title"/>
          </p:nvPr>
        </p:nvSpPr>
        <p:spPr>
          <a:xfrm>
            <a:off x="1981200" y="0"/>
            <a:ext cx="8229600" cy="990600"/>
          </a:xfrm>
        </p:spPr>
        <p:txBody>
          <a:bodyPr vert="horz" wrap="square" lIns="0" tIns="11397" rIns="0" bIns="0" numCol="1" rtlCol="0" anchor="ctr" anchorCtr="0" compatLnSpc="1">
            <a:prstTxWarp prst="textNoShape">
              <a:avLst/>
            </a:prstTxWarp>
            <a:spAutoFit/>
          </a:bodyPr>
          <a:lstStyle/>
          <a:p>
            <a:pPr marL="11397" eaLnBrk="1" fontAlgn="auto" hangingPunct="1">
              <a:spcBef>
                <a:spcPts val="90"/>
              </a:spcBef>
              <a:spcAft>
                <a:spcPts val="0"/>
              </a:spcAft>
              <a:defRPr/>
            </a:pPr>
            <a:r>
              <a:rPr sz="3200" dirty="0">
                <a:solidFill>
                  <a:srgbClr val="FF3300"/>
                </a:solidFill>
                <a:latin typeface="Times New Roman" pitchFamily="18" charset="0"/>
                <a:cs typeface="Times New Roman" pitchFamily="18" charset="0"/>
              </a:rPr>
              <a:t>Inertia Sensor for Automobile “Air Bag” Deployment</a:t>
            </a:r>
            <a:r>
              <a:rPr sz="3200" spc="-94" dirty="0">
                <a:solidFill>
                  <a:srgbClr val="FF3300"/>
                </a:solidFill>
                <a:latin typeface="Times New Roman" pitchFamily="18" charset="0"/>
                <a:cs typeface="Times New Roman" pitchFamily="18" charset="0"/>
              </a:rPr>
              <a:t> </a:t>
            </a:r>
            <a:r>
              <a:rPr sz="3200" dirty="0">
                <a:solidFill>
                  <a:srgbClr val="FF3300"/>
                </a:solidFill>
                <a:latin typeface="Times New Roman" pitchFamily="18" charset="0"/>
                <a:cs typeface="Times New Roman" pitchFamily="18" charset="0"/>
              </a:rPr>
              <a:t>System</a:t>
            </a:r>
          </a:p>
        </p:txBody>
      </p:sp>
      <p:sp>
        <p:nvSpPr>
          <p:cNvPr id="9" name="object 9">
            <a:extLst>
              <a:ext uri="{FF2B5EF4-FFF2-40B4-BE49-F238E27FC236}">
                <a16:creationId xmlns:a16="http://schemas.microsoft.com/office/drawing/2014/main" id="{FB45DCEF-129E-4379-A0B9-0832B0E021A9}"/>
              </a:ext>
            </a:extLst>
          </p:cNvPr>
          <p:cNvSpPr txBox="1"/>
          <p:nvPr/>
        </p:nvSpPr>
        <p:spPr>
          <a:xfrm>
            <a:off x="6321425" y="1276351"/>
            <a:ext cx="3278188" cy="442913"/>
          </a:xfrm>
          <a:prstGeom prst="rect">
            <a:avLst/>
          </a:prstGeom>
        </p:spPr>
        <p:txBody>
          <a:bodyPr lIns="0" tIns="11397" rIns="0" bIns="0">
            <a:spAutoFit/>
          </a:bodyPr>
          <a:lstStyle/>
          <a:p>
            <a:pPr marL="11397">
              <a:spcBef>
                <a:spcPts val="90"/>
              </a:spcBef>
              <a:defRPr/>
            </a:pPr>
            <a:r>
              <a:rPr sz="1400" b="1" spc="-4" dirty="0">
                <a:solidFill>
                  <a:prstClr val="black"/>
                </a:solidFill>
                <a:latin typeface="Liberation Sans Narrow"/>
                <a:cs typeface="Liberation Sans Narrow"/>
              </a:rPr>
              <a:t>Micro inertia sensor (accelerometer) in</a:t>
            </a:r>
            <a:r>
              <a:rPr sz="1400" b="1" spc="-63" dirty="0">
                <a:solidFill>
                  <a:prstClr val="black"/>
                </a:solidFill>
                <a:latin typeface="Liberation Sans Narrow"/>
                <a:cs typeface="Liberation Sans Narrow"/>
              </a:rPr>
              <a:t> </a:t>
            </a:r>
            <a:r>
              <a:rPr sz="1400" b="1" spc="-4" dirty="0">
                <a:solidFill>
                  <a:prstClr val="black"/>
                </a:solidFill>
                <a:latin typeface="Liberation Sans Narrow"/>
                <a:cs typeface="Liberation Sans Narrow"/>
              </a:rPr>
              <a:t>place:</a:t>
            </a:r>
            <a:endParaRPr sz="1400">
              <a:solidFill>
                <a:prstClr val="black"/>
              </a:solidFill>
              <a:latin typeface="Liberation Sans Narrow"/>
              <a:cs typeface="Liberation Sans Narrow"/>
            </a:endParaRPr>
          </a:p>
        </p:txBody>
      </p:sp>
      <p:sp>
        <p:nvSpPr>
          <p:cNvPr id="10" name="object 10">
            <a:extLst>
              <a:ext uri="{FF2B5EF4-FFF2-40B4-BE49-F238E27FC236}">
                <a16:creationId xmlns:a16="http://schemas.microsoft.com/office/drawing/2014/main" id="{C724BEEF-2705-4F98-B44A-D56CCCA424D1}"/>
              </a:ext>
            </a:extLst>
          </p:cNvPr>
          <p:cNvSpPr txBox="1"/>
          <p:nvPr/>
        </p:nvSpPr>
        <p:spPr>
          <a:xfrm>
            <a:off x="6324600" y="6084889"/>
            <a:ext cx="3119438" cy="211137"/>
          </a:xfrm>
          <a:prstGeom prst="rect">
            <a:avLst/>
          </a:prstGeom>
        </p:spPr>
        <p:txBody>
          <a:bodyPr lIns="0" tIns="10827" rIns="0" bIns="0">
            <a:spAutoFit/>
          </a:bodyPr>
          <a:lstStyle/>
          <a:p>
            <a:pPr marL="11397">
              <a:spcBef>
                <a:spcPts val="85"/>
              </a:spcBef>
              <a:defRPr/>
            </a:pPr>
            <a:r>
              <a:rPr sz="1300" b="1" spc="-9" dirty="0">
                <a:solidFill>
                  <a:prstClr val="black"/>
                </a:solidFill>
                <a:latin typeface="Arial"/>
                <a:cs typeface="Arial"/>
              </a:rPr>
              <a:t>(Courtesy </a:t>
            </a:r>
            <a:r>
              <a:rPr sz="1300" b="1" spc="-4" dirty="0">
                <a:solidFill>
                  <a:prstClr val="black"/>
                </a:solidFill>
                <a:latin typeface="Arial"/>
                <a:cs typeface="Arial"/>
              </a:rPr>
              <a:t>of </a:t>
            </a:r>
            <a:r>
              <a:rPr sz="1300" b="1" spc="-9" dirty="0">
                <a:solidFill>
                  <a:prstClr val="black"/>
                </a:solidFill>
                <a:latin typeface="Arial"/>
                <a:cs typeface="Arial"/>
              </a:rPr>
              <a:t>Analog Devices,</a:t>
            </a:r>
            <a:r>
              <a:rPr sz="1300" b="1" spc="22" dirty="0">
                <a:solidFill>
                  <a:prstClr val="black"/>
                </a:solidFill>
                <a:latin typeface="Arial"/>
                <a:cs typeface="Arial"/>
              </a:rPr>
              <a:t> </a:t>
            </a:r>
            <a:r>
              <a:rPr sz="1300" b="1" spc="-9" dirty="0">
                <a:solidFill>
                  <a:prstClr val="black"/>
                </a:solidFill>
                <a:latin typeface="Arial"/>
                <a:cs typeface="Arial"/>
              </a:rPr>
              <a:t>Inc)</a:t>
            </a:r>
            <a:endParaRPr sz="1300">
              <a:solidFill>
                <a:prstClr val="black"/>
              </a:solidFill>
              <a:latin typeface="Arial"/>
              <a:cs typeface="Arial"/>
            </a:endParaRPr>
          </a:p>
        </p:txBody>
      </p:sp>
      <p:sp>
        <p:nvSpPr>
          <p:cNvPr id="7174" name="object 11">
            <a:extLst>
              <a:ext uri="{FF2B5EF4-FFF2-40B4-BE49-F238E27FC236}">
                <a16:creationId xmlns:a16="http://schemas.microsoft.com/office/drawing/2014/main" id="{9982FA95-46A2-4408-AB75-30B36FF40816}"/>
              </a:ext>
            </a:extLst>
          </p:cNvPr>
          <p:cNvSpPr txBox="1">
            <a:spLocks noChangeArrowheads="1"/>
          </p:cNvSpPr>
          <p:nvPr/>
        </p:nvSpPr>
        <p:spPr bwMode="auto">
          <a:xfrm>
            <a:off x="4267201" y="3454401"/>
            <a:ext cx="2049463"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1397" rIns="0" bIns="0">
            <a:spAutoFit/>
          </a:bodyPr>
          <a:lstStyle>
            <a:lvl1pPr marL="11113">
              <a:spcBef>
                <a:spcPts val="300"/>
              </a:spcBef>
              <a:buClr>
                <a:srgbClr val="A04DA3"/>
              </a:buClr>
              <a:buFont typeface="Georgia" panose="02040502050405020303" pitchFamily="18" charset="0"/>
              <a:buChar char="•"/>
              <a:defRPr sz="2800">
                <a:solidFill>
                  <a:schemeClr val="tx1"/>
                </a:solidFill>
                <a:latin typeface="Georgia" panose="02040502050405020303"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Georgia" panose="02040502050405020303"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Georgia" panose="02040502050405020303"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Georgia" panose="02040502050405020303" pitchFamily="18" charset="0"/>
              </a:defRPr>
            </a:lvl4pPr>
            <a:lvl5pPr marL="2057400" indent="-228600">
              <a:spcBef>
                <a:spcPts val="300"/>
              </a:spcBef>
              <a:buClr>
                <a:srgbClr val="A04DA3"/>
              </a:buClr>
              <a:buFont typeface="Georgia" panose="02040502050405020303" pitchFamily="18" charset="0"/>
              <a:buChar char="▫"/>
              <a:defRPr sz="2000">
                <a:solidFill>
                  <a:srgbClr val="A04DA3"/>
                </a:solidFill>
                <a:latin typeface="Georgia" panose="02040502050405020303"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9pPr>
          </a:lstStyle>
          <a:p>
            <a:pPr algn="ctr" fontAlgn="base">
              <a:spcBef>
                <a:spcPts val="88"/>
              </a:spcBef>
              <a:spcAft>
                <a:spcPct val="0"/>
              </a:spcAft>
              <a:buClrTx/>
              <a:buNone/>
            </a:pPr>
            <a:r>
              <a:rPr lang="en-US" altLang="en-US" sz="1400" b="1">
                <a:solidFill>
                  <a:srgbClr val="3333CC"/>
                </a:solidFill>
                <a:cs typeface="Arial" panose="020B0604020202020204" pitchFamily="34" charset="0"/>
              </a:rPr>
              <a:t>Sensor-on-a-chip:  (</a:t>
            </a:r>
            <a:r>
              <a:rPr lang="en-US" altLang="en-US" sz="1400" b="1" u="sng">
                <a:solidFill>
                  <a:srgbClr val="3333CC"/>
                </a:solidFill>
                <a:cs typeface="Arial" panose="020B0604020202020204" pitchFamily="34" charset="0"/>
              </a:rPr>
              <a:t>the size of a</a:t>
            </a:r>
            <a:endParaRPr lang="en-US" altLang="en-US" sz="1400">
              <a:solidFill>
                <a:prstClr val="black"/>
              </a:solidFill>
              <a:cs typeface="Arial" panose="020B0604020202020204" pitchFamily="34" charset="0"/>
            </a:endParaRPr>
          </a:p>
          <a:p>
            <a:pPr algn="ctr" fontAlgn="base">
              <a:spcBef>
                <a:spcPts val="13"/>
              </a:spcBef>
              <a:spcAft>
                <a:spcPct val="0"/>
              </a:spcAft>
              <a:buClrTx/>
              <a:buNone/>
            </a:pPr>
            <a:r>
              <a:rPr lang="en-US" altLang="en-US" sz="1400" b="1" u="sng">
                <a:solidFill>
                  <a:srgbClr val="CC0065"/>
                </a:solidFill>
                <a:cs typeface="Arial" panose="020B0604020202020204" pitchFamily="34" charset="0"/>
              </a:rPr>
              <a:t>rice grain</a:t>
            </a:r>
            <a:r>
              <a:rPr lang="en-US" altLang="en-US" sz="1400" b="1">
                <a:solidFill>
                  <a:srgbClr val="3333CC"/>
                </a:solidFill>
                <a:cs typeface="Arial" panose="020B0604020202020204" pitchFamily="34" charset="0"/>
              </a:rPr>
              <a:t>)</a:t>
            </a:r>
            <a:endParaRPr lang="en-US" altLang="en-US" sz="1400">
              <a:solidFill>
                <a:prstClr val="black"/>
              </a:solidFill>
              <a:cs typeface="Arial" panose="020B0604020202020204" pitchFamily="34" charset="0"/>
            </a:endParaRPr>
          </a:p>
        </p:txBody>
      </p:sp>
      <p:grpSp>
        <p:nvGrpSpPr>
          <p:cNvPr id="7175" name="object 12">
            <a:extLst>
              <a:ext uri="{FF2B5EF4-FFF2-40B4-BE49-F238E27FC236}">
                <a16:creationId xmlns:a16="http://schemas.microsoft.com/office/drawing/2014/main" id="{63001CC5-814A-45CA-8F62-2D6A56303079}"/>
              </a:ext>
            </a:extLst>
          </p:cNvPr>
          <p:cNvGrpSpPr>
            <a:grpSpLocks/>
          </p:cNvGrpSpPr>
          <p:nvPr/>
        </p:nvGrpSpPr>
        <p:grpSpPr bwMode="auto">
          <a:xfrm>
            <a:off x="4181476" y="2200276"/>
            <a:ext cx="3895725" cy="2576513"/>
            <a:chOff x="2923032" y="2494026"/>
            <a:chExt cx="4285615" cy="2920365"/>
          </a:xfrm>
        </p:grpSpPr>
        <p:sp>
          <p:nvSpPr>
            <p:cNvPr id="7177" name="object 13">
              <a:extLst>
                <a:ext uri="{FF2B5EF4-FFF2-40B4-BE49-F238E27FC236}">
                  <a16:creationId xmlns:a16="http://schemas.microsoft.com/office/drawing/2014/main" id="{AB2216A8-C9B0-4387-A395-6B435743C369}"/>
                </a:ext>
              </a:extLst>
            </p:cNvPr>
            <p:cNvSpPr>
              <a:spLocks noChangeArrowheads="1"/>
            </p:cNvSpPr>
            <p:nvPr/>
          </p:nvSpPr>
          <p:spPr bwMode="auto">
            <a:xfrm>
              <a:off x="4945380" y="4572000"/>
              <a:ext cx="252729" cy="0"/>
            </a:xfrm>
            <a:custGeom>
              <a:avLst/>
              <a:gdLst>
                <a:gd name="T0" fmla="*/ 0 w 252729"/>
                <a:gd name="T1" fmla="*/ 252222 w 252729"/>
                <a:gd name="T2" fmla="*/ 0 60000 65536"/>
                <a:gd name="T3" fmla="*/ 0 60000 65536"/>
                <a:gd name="T4" fmla="*/ 0 w 252729"/>
                <a:gd name="T5" fmla="*/ 252729 w 252729"/>
              </a:gdLst>
              <a:ahLst/>
              <a:cxnLst>
                <a:cxn ang="T2">
                  <a:pos x="T0" y="0"/>
                </a:cxn>
                <a:cxn ang="T3">
                  <a:pos x="T1" y="0"/>
                </a:cxn>
              </a:cxnLst>
              <a:rect l="T4" t="0" r="T5" b="0"/>
              <a:pathLst>
                <a:path w="252729">
                  <a:moveTo>
                    <a:pt x="0" y="0"/>
                  </a:moveTo>
                  <a:lnTo>
                    <a:pt x="252222" y="0"/>
                  </a:lnTo>
                </a:path>
              </a:pathLst>
            </a:custGeom>
            <a:noFill/>
            <a:ln w="2857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fontAlgn="base" hangingPunct="0">
                <a:spcBef>
                  <a:spcPct val="0"/>
                </a:spcBef>
                <a:spcAft>
                  <a:spcPct val="0"/>
                </a:spcAft>
              </a:pPr>
              <a:endParaRPr lang="en-IN">
                <a:solidFill>
                  <a:prstClr val="black"/>
                </a:solidFill>
                <a:latin typeface="Arial" panose="020B0604020202020204" pitchFamily="34" charset="0"/>
                <a:cs typeface="Arial" panose="020B0604020202020204" pitchFamily="34" charset="0"/>
              </a:endParaRPr>
            </a:p>
          </p:txBody>
        </p:sp>
        <p:sp>
          <p:nvSpPr>
            <p:cNvPr id="7178" name="object 14">
              <a:extLst>
                <a:ext uri="{FF2B5EF4-FFF2-40B4-BE49-F238E27FC236}">
                  <a16:creationId xmlns:a16="http://schemas.microsoft.com/office/drawing/2014/main" id="{ACD1E81D-802E-4AC1-8B40-19E4B6DEDFBA}"/>
                </a:ext>
              </a:extLst>
            </p:cNvPr>
            <p:cNvSpPr>
              <a:spLocks noChangeArrowheads="1"/>
            </p:cNvSpPr>
            <p:nvPr/>
          </p:nvSpPr>
          <p:spPr bwMode="auto">
            <a:xfrm>
              <a:off x="2923032" y="2494025"/>
              <a:ext cx="4285615" cy="2920365"/>
            </a:xfrm>
            <a:custGeom>
              <a:avLst/>
              <a:gdLst>
                <a:gd name="T0" fmla="*/ 4117848 w 4285615"/>
                <a:gd name="T1" fmla="*/ 2916174 h 2920365"/>
                <a:gd name="T2" fmla="*/ 4056888 w 4285615"/>
                <a:gd name="T3" fmla="*/ 2841498 h 2920365"/>
                <a:gd name="T4" fmla="*/ 4045254 w 4285615"/>
                <a:gd name="T5" fmla="*/ 2867533 h 2920365"/>
                <a:gd name="T6" fmla="*/ 2280666 w 4285615"/>
                <a:gd name="T7" fmla="*/ 2065020 h 2920365"/>
                <a:gd name="T8" fmla="*/ 2268474 w 4285615"/>
                <a:gd name="T9" fmla="*/ 2090928 h 2920365"/>
                <a:gd name="T10" fmla="*/ 4033583 w 4285615"/>
                <a:gd name="T11" fmla="*/ 2893669 h 2920365"/>
                <a:gd name="T12" fmla="*/ 4021836 w 4285615"/>
                <a:gd name="T13" fmla="*/ 2919984 h 2920365"/>
                <a:gd name="T14" fmla="*/ 4058412 w 4285615"/>
                <a:gd name="T15" fmla="*/ 2918536 h 2920365"/>
                <a:gd name="T16" fmla="*/ 4117848 w 4285615"/>
                <a:gd name="T17" fmla="*/ 2916174 h 2920365"/>
                <a:gd name="T18" fmla="*/ 4285488 w 4285615"/>
                <a:gd name="T19" fmla="*/ 20574 h 2920365"/>
                <a:gd name="T20" fmla="*/ 4203192 w 4285615"/>
                <a:gd name="T21" fmla="*/ 0 h 2920365"/>
                <a:gd name="T22" fmla="*/ 4209440 w 4285615"/>
                <a:gd name="T23" fmla="*/ 27889 h 2920365"/>
                <a:gd name="T24" fmla="*/ 595884 w 4285615"/>
                <a:gd name="T25" fmla="*/ 849630 h 2920365"/>
                <a:gd name="T26" fmla="*/ 598170 w 4285615"/>
                <a:gd name="T27" fmla="*/ 858774 h 2920365"/>
                <a:gd name="T28" fmla="*/ 589026 w 4285615"/>
                <a:gd name="T29" fmla="*/ 855726 h 2920365"/>
                <a:gd name="T30" fmla="*/ 27000 w 4285615"/>
                <a:gd name="T31" fmla="*/ 2460079 h 2920365"/>
                <a:gd name="T32" fmla="*/ 0 w 4285615"/>
                <a:gd name="T33" fmla="*/ 2450592 h 2920365"/>
                <a:gd name="T34" fmla="*/ 10668 w 4285615"/>
                <a:gd name="T35" fmla="*/ 2535174 h 2920365"/>
                <a:gd name="T36" fmla="*/ 22860 w 4285615"/>
                <a:gd name="T37" fmla="*/ 2523286 h 2920365"/>
                <a:gd name="T38" fmla="*/ 71628 w 4285615"/>
                <a:gd name="T39" fmla="*/ 2475738 h 2920365"/>
                <a:gd name="T40" fmla="*/ 44513 w 4285615"/>
                <a:gd name="T41" fmla="*/ 2466225 h 2920365"/>
                <a:gd name="T42" fmla="*/ 605574 w 4285615"/>
                <a:gd name="T43" fmla="*/ 866762 h 2920365"/>
                <a:gd name="T44" fmla="*/ 4213733 w 4285615"/>
                <a:gd name="T45" fmla="*/ 47002 h 2920365"/>
                <a:gd name="T46" fmla="*/ 4219956 w 4285615"/>
                <a:gd name="T47" fmla="*/ 74676 h 2920365"/>
                <a:gd name="T48" fmla="*/ 4226052 w 4285615"/>
                <a:gd name="T49" fmla="*/ 69646 h 2920365"/>
                <a:gd name="T50" fmla="*/ 4285488 w 4285615"/>
                <a:gd name="T51" fmla="*/ 20574 h 2920365"/>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4285615"/>
                <a:gd name="T79" fmla="*/ 0 h 2920365"/>
                <a:gd name="T80" fmla="*/ 4285615 w 4285615"/>
                <a:gd name="T81" fmla="*/ 2920365 h 2920365"/>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4285615" h="2920365">
                  <a:moveTo>
                    <a:pt x="4117848" y="2916174"/>
                  </a:moveTo>
                  <a:lnTo>
                    <a:pt x="4056888" y="2841498"/>
                  </a:lnTo>
                  <a:lnTo>
                    <a:pt x="4045254" y="2867533"/>
                  </a:lnTo>
                  <a:lnTo>
                    <a:pt x="2280666" y="2065020"/>
                  </a:lnTo>
                  <a:lnTo>
                    <a:pt x="2268474" y="2090928"/>
                  </a:lnTo>
                  <a:lnTo>
                    <a:pt x="4033583" y="2893669"/>
                  </a:lnTo>
                  <a:lnTo>
                    <a:pt x="4021836" y="2919984"/>
                  </a:lnTo>
                  <a:lnTo>
                    <a:pt x="4058412" y="2918536"/>
                  </a:lnTo>
                  <a:lnTo>
                    <a:pt x="4117848" y="2916174"/>
                  </a:lnTo>
                  <a:close/>
                </a:path>
                <a:path w="4285615" h="2920365">
                  <a:moveTo>
                    <a:pt x="4285488" y="20574"/>
                  </a:moveTo>
                  <a:lnTo>
                    <a:pt x="4203192" y="0"/>
                  </a:lnTo>
                  <a:lnTo>
                    <a:pt x="4209440" y="27889"/>
                  </a:lnTo>
                  <a:lnTo>
                    <a:pt x="595884" y="849630"/>
                  </a:lnTo>
                  <a:lnTo>
                    <a:pt x="598170" y="858774"/>
                  </a:lnTo>
                  <a:lnTo>
                    <a:pt x="589026" y="855726"/>
                  </a:lnTo>
                  <a:lnTo>
                    <a:pt x="27000" y="2460079"/>
                  </a:lnTo>
                  <a:lnTo>
                    <a:pt x="0" y="2450592"/>
                  </a:lnTo>
                  <a:lnTo>
                    <a:pt x="10668" y="2535174"/>
                  </a:lnTo>
                  <a:lnTo>
                    <a:pt x="22860" y="2523286"/>
                  </a:lnTo>
                  <a:lnTo>
                    <a:pt x="71628" y="2475738"/>
                  </a:lnTo>
                  <a:lnTo>
                    <a:pt x="44513" y="2466225"/>
                  </a:lnTo>
                  <a:lnTo>
                    <a:pt x="605574" y="866762"/>
                  </a:lnTo>
                  <a:lnTo>
                    <a:pt x="4213733" y="47002"/>
                  </a:lnTo>
                  <a:lnTo>
                    <a:pt x="4219956" y="74676"/>
                  </a:lnTo>
                  <a:lnTo>
                    <a:pt x="4226052" y="69646"/>
                  </a:lnTo>
                  <a:lnTo>
                    <a:pt x="4285488" y="20574"/>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fontAlgn="base" hangingPunct="0">
                <a:spcBef>
                  <a:spcPct val="0"/>
                </a:spcBef>
                <a:spcAft>
                  <a:spcPct val="0"/>
                </a:spcAft>
              </a:pPr>
              <a:endParaRPr lang="en-IN">
                <a:solidFill>
                  <a:prstClr val="black"/>
                </a:solidFill>
                <a:latin typeface="Arial" panose="020B0604020202020204" pitchFamily="34" charset="0"/>
                <a:cs typeface="Arial" panose="020B0604020202020204" pitchFamily="34" charset="0"/>
              </a:endParaRPr>
            </a:p>
          </p:txBody>
        </p:sp>
      </p:grpSp>
      <p:sp>
        <p:nvSpPr>
          <p:cNvPr id="2" name="Footer Placeholder 1">
            <a:extLst>
              <a:ext uri="{FF2B5EF4-FFF2-40B4-BE49-F238E27FC236}">
                <a16:creationId xmlns:a16="http://schemas.microsoft.com/office/drawing/2014/main" id="{7D1CF44A-F047-475A-95E6-9A1E60B35044}"/>
              </a:ext>
            </a:extLst>
          </p:cNvPr>
          <p:cNvSpPr>
            <a:spLocks noGrp="1"/>
          </p:cNvSpPr>
          <p:nvPr>
            <p:ph type="ftr" sz="quarter" idx="11"/>
          </p:nvPr>
        </p:nvSpPr>
        <p:spPr/>
        <p:txBody>
          <a:bodyPr/>
          <a:lstStyle/>
          <a:p>
            <a:pPr>
              <a:defRPr/>
            </a:pPr>
            <a:endParaRPr lang="en-US">
              <a:solidFill>
                <a:srgbClr val="438086"/>
              </a:solidFill>
              <a:latin typeface="Georgia"/>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object 3">
            <a:extLst>
              <a:ext uri="{FF2B5EF4-FFF2-40B4-BE49-F238E27FC236}">
                <a16:creationId xmlns:a16="http://schemas.microsoft.com/office/drawing/2014/main" id="{2BC844AB-D65B-415D-BC21-A7F961E92E1F}"/>
              </a:ext>
            </a:extLst>
          </p:cNvPr>
          <p:cNvSpPr>
            <a:spLocks noChangeArrowheads="1"/>
          </p:cNvSpPr>
          <p:nvPr/>
        </p:nvSpPr>
        <p:spPr bwMode="auto">
          <a:xfrm>
            <a:off x="6015038" y="1828800"/>
            <a:ext cx="4424362" cy="3886200"/>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ts val="300"/>
              </a:spcBef>
              <a:buClr>
                <a:srgbClr val="A04DA3"/>
              </a:buClr>
              <a:buFont typeface="Georgia" panose="02040502050405020303" pitchFamily="18" charset="0"/>
              <a:buChar char="•"/>
              <a:defRPr sz="2800">
                <a:solidFill>
                  <a:schemeClr val="tx1"/>
                </a:solidFill>
                <a:latin typeface="Georgia" panose="02040502050405020303"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Georgia" panose="02040502050405020303"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Georgia" panose="02040502050405020303"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Georgia" panose="02040502050405020303" pitchFamily="18" charset="0"/>
              </a:defRPr>
            </a:lvl4pPr>
            <a:lvl5pPr marL="2057400" indent="-228600">
              <a:spcBef>
                <a:spcPts val="300"/>
              </a:spcBef>
              <a:buClr>
                <a:srgbClr val="A04DA3"/>
              </a:buClr>
              <a:buFont typeface="Georgia" panose="02040502050405020303" pitchFamily="18" charset="0"/>
              <a:buChar char="▫"/>
              <a:defRPr sz="2000">
                <a:solidFill>
                  <a:srgbClr val="A04DA3"/>
                </a:solidFill>
                <a:latin typeface="Georgia" panose="02040502050405020303"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9pPr>
          </a:lstStyle>
          <a:p>
            <a:pPr fontAlgn="base">
              <a:spcBef>
                <a:spcPct val="0"/>
              </a:spcBef>
              <a:spcAft>
                <a:spcPct val="0"/>
              </a:spcAft>
              <a:buClrTx/>
              <a:buNone/>
            </a:pPr>
            <a:endParaRPr lang="en-US" altLang="en-US" sz="1800">
              <a:solidFill>
                <a:prstClr val="black"/>
              </a:solidFill>
              <a:latin typeface="Calibri" panose="020F0502020204030204" pitchFamily="34" charset="0"/>
              <a:cs typeface="Arial" panose="020B0604020202020204" pitchFamily="34" charset="0"/>
            </a:endParaRPr>
          </a:p>
        </p:txBody>
      </p:sp>
      <p:sp>
        <p:nvSpPr>
          <p:cNvPr id="8195" name="object 4">
            <a:extLst>
              <a:ext uri="{FF2B5EF4-FFF2-40B4-BE49-F238E27FC236}">
                <a16:creationId xmlns:a16="http://schemas.microsoft.com/office/drawing/2014/main" id="{F8E8884E-A05B-414B-9498-1D66F275D999}"/>
              </a:ext>
            </a:extLst>
          </p:cNvPr>
          <p:cNvSpPr>
            <a:spLocks noChangeArrowheads="1"/>
          </p:cNvSpPr>
          <p:nvPr/>
        </p:nvSpPr>
        <p:spPr bwMode="auto">
          <a:xfrm>
            <a:off x="1785938" y="1858964"/>
            <a:ext cx="4005262" cy="3932237"/>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ts val="300"/>
              </a:spcBef>
              <a:buClr>
                <a:srgbClr val="A04DA3"/>
              </a:buClr>
              <a:buFont typeface="Georgia" panose="02040502050405020303" pitchFamily="18" charset="0"/>
              <a:buChar char="•"/>
              <a:defRPr sz="2800">
                <a:solidFill>
                  <a:schemeClr val="tx1"/>
                </a:solidFill>
                <a:latin typeface="Georgia" panose="02040502050405020303"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Georgia" panose="02040502050405020303"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Georgia" panose="02040502050405020303"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Georgia" panose="02040502050405020303" pitchFamily="18" charset="0"/>
              </a:defRPr>
            </a:lvl4pPr>
            <a:lvl5pPr marL="2057400" indent="-228600">
              <a:spcBef>
                <a:spcPts val="300"/>
              </a:spcBef>
              <a:buClr>
                <a:srgbClr val="A04DA3"/>
              </a:buClr>
              <a:buFont typeface="Georgia" panose="02040502050405020303" pitchFamily="18" charset="0"/>
              <a:buChar char="▫"/>
              <a:defRPr sz="2000">
                <a:solidFill>
                  <a:srgbClr val="A04DA3"/>
                </a:solidFill>
                <a:latin typeface="Georgia" panose="02040502050405020303"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9pPr>
          </a:lstStyle>
          <a:p>
            <a:pPr fontAlgn="base">
              <a:spcBef>
                <a:spcPct val="0"/>
              </a:spcBef>
              <a:spcAft>
                <a:spcPct val="0"/>
              </a:spcAft>
              <a:buClrTx/>
              <a:buNone/>
            </a:pPr>
            <a:endParaRPr lang="en-US" altLang="en-US" sz="1800">
              <a:solidFill>
                <a:prstClr val="black"/>
              </a:solidFill>
              <a:latin typeface="Calibri" panose="020F0502020204030204" pitchFamily="34" charset="0"/>
              <a:cs typeface="Arial" panose="020B0604020202020204" pitchFamily="34" charset="0"/>
            </a:endParaRPr>
          </a:p>
        </p:txBody>
      </p:sp>
      <p:sp>
        <p:nvSpPr>
          <p:cNvPr id="5" name="object 5">
            <a:extLst>
              <a:ext uri="{FF2B5EF4-FFF2-40B4-BE49-F238E27FC236}">
                <a16:creationId xmlns:a16="http://schemas.microsoft.com/office/drawing/2014/main" id="{59C29240-2497-4CE9-86C9-0421B6AB6A43}"/>
              </a:ext>
            </a:extLst>
          </p:cNvPr>
          <p:cNvSpPr txBox="1"/>
          <p:nvPr/>
        </p:nvSpPr>
        <p:spPr>
          <a:xfrm>
            <a:off x="2998788" y="4494214"/>
            <a:ext cx="1143000" cy="257175"/>
          </a:xfrm>
          <a:prstGeom prst="rect">
            <a:avLst/>
          </a:prstGeom>
        </p:spPr>
        <p:txBody>
          <a:bodyPr lIns="0" tIns="11397" rIns="0" bIns="0">
            <a:spAutoFit/>
          </a:bodyPr>
          <a:lstStyle/>
          <a:p>
            <a:pPr marL="11397">
              <a:spcBef>
                <a:spcPts val="90"/>
              </a:spcBef>
              <a:defRPr/>
            </a:pPr>
            <a:r>
              <a:rPr sz="1600" b="1" spc="-4" dirty="0">
                <a:solidFill>
                  <a:srgbClr val="CC0065"/>
                </a:solidFill>
                <a:latin typeface="Arial"/>
                <a:cs typeface="Arial"/>
              </a:rPr>
              <a:t>Rice</a:t>
            </a:r>
            <a:r>
              <a:rPr sz="1600" b="1" spc="-76" dirty="0">
                <a:solidFill>
                  <a:srgbClr val="CC0065"/>
                </a:solidFill>
                <a:latin typeface="Arial"/>
                <a:cs typeface="Arial"/>
              </a:rPr>
              <a:t> </a:t>
            </a:r>
            <a:r>
              <a:rPr sz="1600" b="1" dirty="0">
                <a:solidFill>
                  <a:srgbClr val="CC0065"/>
                </a:solidFill>
                <a:latin typeface="Arial"/>
                <a:cs typeface="Arial"/>
              </a:rPr>
              <a:t>grains</a:t>
            </a:r>
            <a:endParaRPr sz="1600">
              <a:solidFill>
                <a:prstClr val="black"/>
              </a:solidFill>
              <a:latin typeface="Arial"/>
              <a:cs typeface="Arial"/>
            </a:endParaRPr>
          </a:p>
        </p:txBody>
      </p:sp>
      <p:sp>
        <p:nvSpPr>
          <p:cNvPr id="8197" name="object 6">
            <a:extLst>
              <a:ext uri="{FF2B5EF4-FFF2-40B4-BE49-F238E27FC236}">
                <a16:creationId xmlns:a16="http://schemas.microsoft.com/office/drawing/2014/main" id="{33832E04-58E1-49F8-9E46-5B8A238FC4FF}"/>
              </a:ext>
            </a:extLst>
          </p:cNvPr>
          <p:cNvSpPr>
            <a:spLocks noChangeArrowheads="1"/>
          </p:cNvSpPr>
          <p:nvPr/>
        </p:nvSpPr>
        <p:spPr bwMode="auto">
          <a:xfrm>
            <a:off x="2667001" y="3697288"/>
            <a:ext cx="1304925" cy="811212"/>
          </a:xfrm>
          <a:custGeom>
            <a:avLst/>
            <a:gdLst>
              <a:gd name="T0" fmla="*/ 837941 w 1435100"/>
              <a:gd name="T1" fmla="*/ 647096 h 918210"/>
              <a:gd name="T2" fmla="*/ 55589 w 1435100"/>
              <a:gd name="T3" fmla="*/ 88628 h 918210"/>
              <a:gd name="T4" fmla="*/ 69304 w 1435100"/>
              <a:gd name="T5" fmla="*/ 71371 h 918210"/>
              <a:gd name="T6" fmla="*/ 0 w 1435100"/>
              <a:gd name="T7" fmla="*/ 59475 h 918210"/>
              <a:gd name="T8" fmla="*/ 31502 w 1435100"/>
              <a:gd name="T9" fmla="*/ 118951 h 918210"/>
              <a:gd name="T10" fmla="*/ 36542 w 1435100"/>
              <a:gd name="T11" fmla="*/ 112607 h 918210"/>
              <a:gd name="T12" fmla="*/ 44774 w 1435100"/>
              <a:gd name="T13" fmla="*/ 102249 h 918210"/>
              <a:gd name="T14" fmla="*/ 826600 w 1435100"/>
              <a:gd name="T15" fmla="*/ 661370 h 918210"/>
              <a:gd name="T16" fmla="*/ 837941 w 1435100"/>
              <a:gd name="T17" fmla="*/ 647096 h 918210"/>
              <a:gd name="T18" fmla="*/ 1186348 w 1435100"/>
              <a:gd name="T19" fmla="*/ 66018 h 918210"/>
              <a:gd name="T20" fmla="*/ 1178787 w 1435100"/>
              <a:gd name="T21" fmla="*/ 0 h 918210"/>
              <a:gd name="T22" fmla="*/ 1127125 w 1435100"/>
              <a:gd name="T23" fmla="*/ 45796 h 918210"/>
              <a:gd name="T24" fmla="*/ 1147988 w 1435100"/>
              <a:gd name="T25" fmla="*/ 52923 h 918210"/>
              <a:gd name="T26" fmla="*/ 891494 w 1435100"/>
              <a:gd name="T27" fmla="*/ 710735 h 918210"/>
              <a:gd name="T28" fmla="*/ 909135 w 1435100"/>
              <a:gd name="T29" fmla="*/ 716682 h 918210"/>
              <a:gd name="T30" fmla="*/ 1165598 w 1435100"/>
              <a:gd name="T31" fmla="*/ 58940 h 918210"/>
              <a:gd name="T32" fmla="*/ 1169337 w 1435100"/>
              <a:gd name="T33" fmla="*/ 60219 h 918210"/>
              <a:gd name="T34" fmla="*/ 1186348 w 1435100"/>
              <a:gd name="T35" fmla="*/ 66018 h 91821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435100"/>
              <a:gd name="T55" fmla="*/ 0 h 918210"/>
              <a:gd name="T56" fmla="*/ 1435100 w 1435100"/>
              <a:gd name="T57" fmla="*/ 918210 h 918210"/>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435100" h="918210">
                <a:moveTo>
                  <a:pt x="1013460" y="829056"/>
                </a:moveTo>
                <a:lnTo>
                  <a:pt x="67233" y="113550"/>
                </a:lnTo>
                <a:lnTo>
                  <a:pt x="83820" y="91440"/>
                </a:lnTo>
                <a:lnTo>
                  <a:pt x="0" y="76200"/>
                </a:lnTo>
                <a:lnTo>
                  <a:pt x="38100" y="152400"/>
                </a:lnTo>
                <a:lnTo>
                  <a:pt x="44196" y="144272"/>
                </a:lnTo>
                <a:lnTo>
                  <a:pt x="54152" y="131000"/>
                </a:lnTo>
                <a:lnTo>
                  <a:pt x="999744" y="847344"/>
                </a:lnTo>
                <a:lnTo>
                  <a:pt x="1013460" y="829056"/>
                </a:lnTo>
                <a:close/>
              </a:path>
              <a:path w="1435100" h="918210">
                <a:moveTo>
                  <a:pt x="1434846" y="84582"/>
                </a:moveTo>
                <a:lnTo>
                  <a:pt x="1425702" y="0"/>
                </a:lnTo>
                <a:lnTo>
                  <a:pt x="1363218" y="58674"/>
                </a:lnTo>
                <a:lnTo>
                  <a:pt x="1388452" y="67805"/>
                </a:lnTo>
                <a:lnTo>
                  <a:pt x="1078230" y="910590"/>
                </a:lnTo>
                <a:lnTo>
                  <a:pt x="1099566" y="918210"/>
                </a:lnTo>
                <a:lnTo>
                  <a:pt x="1409750" y="75514"/>
                </a:lnTo>
                <a:lnTo>
                  <a:pt x="1414272" y="77152"/>
                </a:lnTo>
                <a:lnTo>
                  <a:pt x="1434846" y="84582"/>
                </a:lnTo>
                <a:close/>
              </a:path>
            </a:pathLst>
          </a:custGeom>
          <a:solidFill>
            <a:srgbClr val="CC0066"/>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fontAlgn="base" hangingPunct="0">
              <a:spcBef>
                <a:spcPct val="0"/>
              </a:spcBef>
              <a:spcAft>
                <a:spcPct val="0"/>
              </a:spcAft>
            </a:pPr>
            <a:endParaRPr lang="en-IN">
              <a:solidFill>
                <a:prstClr val="black"/>
              </a:solidFill>
              <a:latin typeface="Arial" panose="020B0604020202020204" pitchFamily="34" charset="0"/>
              <a:cs typeface="Arial" panose="020B0604020202020204" pitchFamily="34" charset="0"/>
            </a:endParaRPr>
          </a:p>
        </p:txBody>
      </p:sp>
      <p:sp>
        <p:nvSpPr>
          <p:cNvPr id="7" name="Title 6">
            <a:extLst>
              <a:ext uri="{FF2B5EF4-FFF2-40B4-BE49-F238E27FC236}">
                <a16:creationId xmlns:a16="http://schemas.microsoft.com/office/drawing/2014/main" id="{8186C80D-1582-40B1-ADB1-F05AA63E93D1}"/>
              </a:ext>
            </a:extLst>
          </p:cNvPr>
          <p:cNvSpPr>
            <a:spLocks noGrp="1"/>
          </p:cNvSpPr>
          <p:nvPr>
            <p:ph type="title"/>
          </p:nvPr>
        </p:nvSpPr>
        <p:spPr>
          <a:xfrm>
            <a:off x="1828800" y="609600"/>
            <a:ext cx="8839200" cy="1066800"/>
          </a:xfrm>
        </p:spPr>
        <p:txBody>
          <a:bodyPr>
            <a:noAutofit/>
          </a:bodyPr>
          <a:lstStyle/>
          <a:p>
            <a:pPr eaLnBrk="1" fontAlgn="auto" hangingPunct="1">
              <a:spcAft>
                <a:spcPts val="0"/>
              </a:spcAft>
              <a:defRPr/>
            </a:pPr>
            <a:r>
              <a:rPr lang="en-US" sz="2800" dirty="0">
                <a:solidFill>
                  <a:srgbClr val="FF3300"/>
                </a:solidFill>
                <a:latin typeface="Times New Roman" pitchFamily="18" charset="0"/>
                <a:cs typeface="Times New Roman" pitchFamily="18" charset="0"/>
              </a:rPr>
              <a:t>Micro</a:t>
            </a:r>
            <a:r>
              <a:rPr lang="en-US" sz="2800" spc="-4" dirty="0">
                <a:solidFill>
                  <a:srgbClr val="FF3300"/>
                </a:solidFill>
                <a:latin typeface="Times New Roman" pitchFamily="18" charset="0"/>
                <a:cs typeface="Times New Roman" pitchFamily="18" charset="0"/>
              </a:rPr>
              <a:t> </a:t>
            </a:r>
            <a:r>
              <a:rPr lang="en-US" sz="2800" dirty="0">
                <a:solidFill>
                  <a:srgbClr val="FF3300"/>
                </a:solidFill>
                <a:latin typeface="Times New Roman" pitchFamily="18" charset="0"/>
                <a:cs typeface="Times New Roman" pitchFamily="18" charset="0"/>
              </a:rPr>
              <a:t>Cars</a:t>
            </a:r>
            <a:br>
              <a:rPr lang="en-US" sz="2800" dirty="0">
                <a:latin typeface="Times New Roman" pitchFamily="18" charset="0"/>
                <a:cs typeface="Times New Roman" pitchFamily="18" charset="0"/>
              </a:rPr>
            </a:br>
            <a:r>
              <a:rPr lang="en-US" sz="2800" spc="-4" dirty="0">
                <a:solidFill>
                  <a:srgbClr val="000000"/>
                </a:solidFill>
                <a:latin typeface="Times New Roman" pitchFamily="18" charset="0"/>
                <a:cs typeface="Times New Roman" pitchFamily="18" charset="0"/>
              </a:rPr>
              <a:t>(Courtesy of Denso Research Laboratories, Denso Corporation, Aichi,</a:t>
            </a:r>
            <a:r>
              <a:rPr lang="en-US" sz="2800" spc="4" dirty="0">
                <a:solidFill>
                  <a:srgbClr val="000000"/>
                </a:solidFill>
                <a:latin typeface="Times New Roman" pitchFamily="18" charset="0"/>
                <a:cs typeface="Times New Roman" pitchFamily="18" charset="0"/>
              </a:rPr>
              <a:t> </a:t>
            </a:r>
            <a:r>
              <a:rPr lang="en-US" sz="2800" spc="-4" dirty="0">
                <a:solidFill>
                  <a:srgbClr val="000000"/>
                </a:solidFill>
                <a:latin typeface="Times New Roman" pitchFamily="18" charset="0"/>
                <a:cs typeface="Times New Roman" pitchFamily="18" charset="0"/>
              </a:rPr>
              <a:t>Japan)</a:t>
            </a:r>
            <a:endParaRPr lang="en-US" sz="2800" dirty="0">
              <a:latin typeface="Times New Roman" pitchFamily="18" charset="0"/>
              <a:cs typeface="Times New Roman" pitchFamily="18" charset="0"/>
            </a:endParaRPr>
          </a:p>
        </p:txBody>
      </p:sp>
      <p:sp>
        <p:nvSpPr>
          <p:cNvPr id="2" name="Footer Placeholder 1">
            <a:extLst>
              <a:ext uri="{FF2B5EF4-FFF2-40B4-BE49-F238E27FC236}">
                <a16:creationId xmlns:a16="http://schemas.microsoft.com/office/drawing/2014/main" id="{04CE34F9-6D5C-4A82-AF8E-CF8871E05CE6}"/>
              </a:ext>
            </a:extLst>
          </p:cNvPr>
          <p:cNvSpPr>
            <a:spLocks noGrp="1"/>
          </p:cNvSpPr>
          <p:nvPr>
            <p:ph type="ftr" sz="quarter" idx="11"/>
          </p:nvPr>
        </p:nvSpPr>
        <p:spPr/>
        <p:txBody>
          <a:bodyPr/>
          <a:lstStyle/>
          <a:p>
            <a:pPr>
              <a:defRPr/>
            </a:pPr>
            <a:endParaRPr lang="en-US">
              <a:solidFill>
                <a:srgbClr val="438086"/>
              </a:solidFill>
              <a:latin typeface="Georgia"/>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object 2">
            <a:extLst>
              <a:ext uri="{FF2B5EF4-FFF2-40B4-BE49-F238E27FC236}">
                <a16:creationId xmlns:a16="http://schemas.microsoft.com/office/drawing/2014/main" id="{243AF6BD-3248-4654-B9ED-11823EE33053}"/>
              </a:ext>
            </a:extLst>
          </p:cNvPr>
          <p:cNvSpPr>
            <a:spLocks noChangeArrowheads="1"/>
          </p:cNvSpPr>
          <p:nvPr/>
        </p:nvSpPr>
        <p:spPr bwMode="auto">
          <a:xfrm>
            <a:off x="1676400" y="1524000"/>
            <a:ext cx="3810000" cy="2459038"/>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ts val="300"/>
              </a:spcBef>
              <a:buClr>
                <a:srgbClr val="A04DA3"/>
              </a:buClr>
              <a:buFont typeface="Georgia" panose="02040502050405020303" pitchFamily="18" charset="0"/>
              <a:buChar char="•"/>
              <a:defRPr sz="2800">
                <a:solidFill>
                  <a:schemeClr val="tx1"/>
                </a:solidFill>
                <a:latin typeface="Georgia" panose="02040502050405020303"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Georgia" panose="02040502050405020303"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Georgia" panose="02040502050405020303"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Georgia" panose="02040502050405020303" pitchFamily="18" charset="0"/>
              </a:defRPr>
            </a:lvl4pPr>
            <a:lvl5pPr marL="2057400" indent="-228600">
              <a:spcBef>
                <a:spcPts val="300"/>
              </a:spcBef>
              <a:buClr>
                <a:srgbClr val="A04DA3"/>
              </a:buClr>
              <a:buFont typeface="Georgia" panose="02040502050405020303" pitchFamily="18" charset="0"/>
              <a:buChar char="▫"/>
              <a:defRPr sz="2000">
                <a:solidFill>
                  <a:srgbClr val="A04DA3"/>
                </a:solidFill>
                <a:latin typeface="Georgia" panose="02040502050405020303"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9pPr>
          </a:lstStyle>
          <a:p>
            <a:pPr fontAlgn="base">
              <a:spcBef>
                <a:spcPct val="0"/>
              </a:spcBef>
              <a:spcAft>
                <a:spcPct val="0"/>
              </a:spcAft>
              <a:buClrTx/>
              <a:buNone/>
            </a:pPr>
            <a:endParaRPr lang="en-US" altLang="en-US" sz="1600">
              <a:solidFill>
                <a:prstClr val="black"/>
              </a:solidFill>
              <a:latin typeface="Times New Roman" panose="02020603050405020304" pitchFamily="18" charset="0"/>
              <a:cs typeface="Times New Roman" panose="02020603050405020304" pitchFamily="18" charset="0"/>
            </a:endParaRPr>
          </a:p>
        </p:txBody>
      </p:sp>
      <p:sp>
        <p:nvSpPr>
          <p:cNvPr id="9219" name="object 3">
            <a:extLst>
              <a:ext uri="{FF2B5EF4-FFF2-40B4-BE49-F238E27FC236}">
                <a16:creationId xmlns:a16="http://schemas.microsoft.com/office/drawing/2014/main" id="{707FEE8E-3B91-4A1C-AD1F-33EC4E7C6A9C}"/>
              </a:ext>
            </a:extLst>
          </p:cNvPr>
          <p:cNvSpPr>
            <a:spLocks noChangeArrowheads="1"/>
          </p:cNvSpPr>
          <p:nvPr/>
        </p:nvSpPr>
        <p:spPr bwMode="auto">
          <a:xfrm>
            <a:off x="6705600" y="1524000"/>
            <a:ext cx="3657600" cy="1874838"/>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ts val="300"/>
              </a:spcBef>
              <a:buClr>
                <a:srgbClr val="A04DA3"/>
              </a:buClr>
              <a:buFont typeface="Georgia" panose="02040502050405020303" pitchFamily="18" charset="0"/>
              <a:buChar char="•"/>
              <a:defRPr sz="2800">
                <a:solidFill>
                  <a:schemeClr val="tx1"/>
                </a:solidFill>
                <a:latin typeface="Georgia" panose="02040502050405020303"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Georgia" panose="02040502050405020303"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Georgia" panose="02040502050405020303"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Georgia" panose="02040502050405020303" pitchFamily="18" charset="0"/>
              </a:defRPr>
            </a:lvl4pPr>
            <a:lvl5pPr marL="2057400" indent="-228600">
              <a:spcBef>
                <a:spcPts val="300"/>
              </a:spcBef>
              <a:buClr>
                <a:srgbClr val="A04DA3"/>
              </a:buClr>
              <a:buFont typeface="Georgia" panose="02040502050405020303" pitchFamily="18" charset="0"/>
              <a:buChar char="▫"/>
              <a:defRPr sz="2000">
                <a:solidFill>
                  <a:srgbClr val="A04DA3"/>
                </a:solidFill>
                <a:latin typeface="Georgia" panose="02040502050405020303"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9pPr>
          </a:lstStyle>
          <a:p>
            <a:pPr fontAlgn="base">
              <a:spcBef>
                <a:spcPct val="0"/>
              </a:spcBef>
              <a:spcAft>
                <a:spcPct val="0"/>
              </a:spcAft>
              <a:buClrTx/>
              <a:buNone/>
            </a:pPr>
            <a:endParaRPr lang="en-US" altLang="en-US" sz="1600">
              <a:solidFill>
                <a:prstClr val="black"/>
              </a:solidFill>
              <a:latin typeface="Times New Roman" panose="02020603050405020304" pitchFamily="18" charset="0"/>
              <a:cs typeface="Times New Roman" panose="02020603050405020304" pitchFamily="18" charset="0"/>
            </a:endParaRPr>
          </a:p>
        </p:txBody>
      </p:sp>
      <p:sp>
        <p:nvSpPr>
          <p:cNvPr id="5" name="object 5">
            <a:extLst>
              <a:ext uri="{FF2B5EF4-FFF2-40B4-BE49-F238E27FC236}">
                <a16:creationId xmlns:a16="http://schemas.microsoft.com/office/drawing/2014/main" id="{39D5818B-E097-4F60-8A65-CED64F84838B}"/>
              </a:ext>
            </a:extLst>
          </p:cNvPr>
          <p:cNvSpPr txBox="1"/>
          <p:nvPr/>
        </p:nvSpPr>
        <p:spPr>
          <a:xfrm>
            <a:off x="2359025" y="3546475"/>
            <a:ext cx="2578100" cy="503238"/>
          </a:xfrm>
          <a:prstGeom prst="rect">
            <a:avLst/>
          </a:prstGeom>
        </p:spPr>
        <p:txBody>
          <a:bodyPr lIns="0" tIns="11397" rIns="0" bIns="0">
            <a:spAutoFit/>
          </a:bodyPr>
          <a:lstStyle/>
          <a:p>
            <a:pPr marL="11397">
              <a:spcBef>
                <a:spcPts val="90"/>
              </a:spcBef>
              <a:defRPr/>
            </a:pPr>
            <a:r>
              <a:rPr sz="1600" b="1" spc="-4" dirty="0">
                <a:solidFill>
                  <a:prstClr val="black"/>
                </a:solidFill>
                <a:latin typeface="Times New Roman" pitchFamily="18" charset="0"/>
                <a:cs typeface="Times New Roman" pitchFamily="18" charset="0"/>
              </a:rPr>
              <a:t>The ENIAC Computer in</a:t>
            </a:r>
            <a:r>
              <a:rPr sz="1600" b="1" spc="-40" dirty="0">
                <a:solidFill>
                  <a:prstClr val="black"/>
                </a:solidFill>
                <a:latin typeface="Times New Roman" pitchFamily="18" charset="0"/>
                <a:cs typeface="Times New Roman" pitchFamily="18" charset="0"/>
              </a:rPr>
              <a:t> </a:t>
            </a:r>
            <a:r>
              <a:rPr sz="1600" b="1" spc="-4" dirty="0">
                <a:solidFill>
                  <a:prstClr val="black"/>
                </a:solidFill>
                <a:latin typeface="Times New Roman" pitchFamily="18" charset="0"/>
                <a:cs typeface="Times New Roman" pitchFamily="18" charset="0"/>
              </a:rPr>
              <a:t>1946</a:t>
            </a:r>
            <a:endParaRPr sz="1600">
              <a:solidFill>
                <a:prstClr val="black"/>
              </a:solidFill>
              <a:latin typeface="Times New Roman" pitchFamily="18" charset="0"/>
              <a:cs typeface="Times New Roman" pitchFamily="18" charset="0"/>
            </a:endParaRPr>
          </a:p>
        </p:txBody>
      </p:sp>
      <p:sp>
        <p:nvSpPr>
          <p:cNvPr id="6" name="object 6">
            <a:extLst>
              <a:ext uri="{FF2B5EF4-FFF2-40B4-BE49-F238E27FC236}">
                <a16:creationId xmlns:a16="http://schemas.microsoft.com/office/drawing/2014/main" id="{80647595-E56A-40AF-92E0-569048EF3B75}"/>
              </a:ext>
            </a:extLst>
          </p:cNvPr>
          <p:cNvSpPr txBox="1"/>
          <p:nvPr/>
        </p:nvSpPr>
        <p:spPr>
          <a:xfrm>
            <a:off x="7312026" y="3454400"/>
            <a:ext cx="2671763" cy="503238"/>
          </a:xfrm>
          <a:prstGeom prst="rect">
            <a:avLst/>
          </a:prstGeom>
        </p:spPr>
        <p:txBody>
          <a:bodyPr lIns="0" tIns="11397" rIns="0" bIns="0">
            <a:spAutoFit/>
          </a:bodyPr>
          <a:lstStyle/>
          <a:p>
            <a:pPr marL="11397">
              <a:spcBef>
                <a:spcPts val="90"/>
              </a:spcBef>
              <a:defRPr/>
            </a:pPr>
            <a:r>
              <a:rPr sz="1600" b="1" dirty="0">
                <a:solidFill>
                  <a:prstClr val="black"/>
                </a:solidFill>
                <a:latin typeface="Times New Roman" pitchFamily="18" charset="0"/>
                <a:cs typeface="Times New Roman" pitchFamily="18" charset="0"/>
              </a:rPr>
              <a:t>A </a:t>
            </a:r>
            <a:r>
              <a:rPr sz="1600" b="1" spc="-4" dirty="0">
                <a:solidFill>
                  <a:prstClr val="black"/>
                </a:solidFill>
                <a:latin typeface="Times New Roman" pitchFamily="18" charset="0"/>
                <a:cs typeface="Times New Roman" pitchFamily="18" charset="0"/>
              </a:rPr>
              <a:t>“Lap-top” Computer in</a:t>
            </a:r>
            <a:r>
              <a:rPr sz="1600" b="1" spc="-45" dirty="0">
                <a:solidFill>
                  <a:prstClr val="black"/>
                </a:solidFill>
                <a:latin typeface="Times New Roman" pitchFamily="18" charset="0"/>
                <a:cs typeface="Times New Roman" pitchFamily="18" charset="0"/>
              </a:rPr>
              <a:t> </a:t>
            </a:r>
            <a:r>
              <a:rPr sz="1600" b="1" spc="-4" dirty="0">
                <a:solidFill>
                  <a:prstClr val="black"/>
                </a:solidFill>
                <a:latin typeface="Times New Roman" pitchFamily="18" charset="0"/>
                <a:cs typeface="Times New Roman" pitchFamily="18" charset="0"/>
              </a:rPr>
              <a:t>1996</a:t>
            </a:r>
            <a:endParaRPr sz="1600">
              <a:solidFill>
                <a:prstClr val="black"/>
              </a:solidFill>
              <a:latin typeface="Times New Roman" pitchFamily="18" charset="0"/>
              <a:cs typeface="Times New Roman" pitchFamily="18" charset="0"/>
            </a:endParaRPr>
          </a:p>
        </p:txBody>
      </p:sp>
      <p:sp>
        <p:nvSpPr>
          <p:cNvPr id="9222" name="object 7">
            <a:extLst>
              <a:ext uri="{FF2B5EF4-FFF2-40B4-BE49-F238E27FC236}">
                <a16:creationId xmlns:a16="http://schemas.microsoft.com/office/drawing/2014/main" id="{CCDF115B-6626-4638-AA62-0AF0088F6A08}"/>
              </a:ext>
            </a:extLst>
          </p:cNvPr>
          <p:cNvSpPr>
            <a:spLocks noChangeArrowheads="1"/>
          </p:cNvSpPr>
          <p:nvPr/>
        </p:nvSpPr>
        <p:spPr bwMode="auto">
          <a:xfrm>
            <a:off x="5410200" y="2489200"/>
            <a:ext cx="1371600" cy="76200"/>
          </a:xfrm>
          <a:custGeom>
            <a:avLst/>
            <a:gdLst>
              <a:gd name="T0" fmla="*/ 1187712 w 1508760"/>
              <a:gd name="T1" fmla="*/ 44494 h 86360"/>
              <a:gd name="T2" fmla="*/ 1187712 w 1508760"/>
              <a:gd name="T3" fmla="*/ 22543 h 86360"/>
              <a:gd name="T4" fmla="*/ 0 w 1508760"/>
              <a:gd name="T5" fmla="*/ 22543 h 86360"/>
              <a:gd name="T6" fmla="*/ 0 w 1508760"/>
              <a:gd name="T7" fmla="*/ 44494 h 86360"/>
              <a:gd name="T8" fmla="*/ 1187712 w 1508760"/>
              <a:gd name="T9" fmla="*/ 44494 h 86360"/>
              <a:gd name="T10" fmla="*/ 1246908 w 1508760"/>
              <a:gd name="T11" fmla="*/ 33221 h 86360"/>
              <a:gd name="T12" fmla="*/ 1175746 w 1508760"/>
              <a:gd name="T13" fmla="*/ 0 h 86360"/>
              <a:gd name="T14" fmla="*/ 1175746 w 1508760"/>
              <a:gd name="T15" fmla="*/ 22543 h 86360"/>
              <a:gd name="T16" fmla="*/ 1187712 w 1508760"/>
              <a:gd name="T17" fmla="*/ 22543 h 86360"/>
              <a:gd name="T18" fmla="*/ 1187712 w 1508760"/>
              <a:gd name="T19" fmla="*/ 61351 h 86360"/>
              <a:gd name="T20" fmla="*/ 1246908 w 1508760"/>
              <a:gd name="T21" fmla="*/ 33221 h 86360"/>
              <a:gd name="T22" fmla="*/ 1187712 w 1508760"/>
              <a:gd name="T23" fmla="*/ 61351 h 86360"/>
              <a:gd name="T24" fmla="*/ 1187712 w 1508760"/>
              <a:gd name="T25" fmla="*/ 44494 h 86360"/>
              <a:gd name="T26" fmla="*/ 1175746 w 1508760"/>
              <a:gd name="T27" fmla="*/ 44494 h 86360"/>
              <a:gd name="T28" fmla="*/ 1175746 w 1508760"/>
              <a:gd name="T29" fmla="*/ 67037 h 86360"/>
              <a:gd name="T30" fmla="*/ 1187712 w 1508760"/>
              <a:gd name="T31" fmla="*/ 61351 h 8636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508760"/>
              <a:gd name="T49" fmla="*/ 0 h 86360"/>
              <a:gd name="T50" fmla="*/ 1508760 w 1508760"/>
              <a:gd name="T51" fmla="*/ 86360 h 8636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508760" h="86360">
                <a:moveTo>
                  <a:pt x="1437131" y="57149"/>
                </a:moveTo>
                <a:lnTo>
                  <a:pt x="1437131" y="28955"/>
                </a:lnTo>
                <a:lnTo>
                  <a:pt x="0" y="28955"/>
                </a:lnTo>
                <a:lnTo>
                  <a:pt x="0" y="57149"/>
                </a:lnTo>
                <a:lnTo>
                  <a:pt x="1437131" y="57149"/>
                </a:lnTo>
                <a:close/>
              </a:path>
              <a:path w="1508760" h="86360">
                <a:moveTo>
                  <a:pt x="1508759" y="42671"/>
                </a:moveTo>
                <a:lnTo>
                  <a:pt x="1422653" y="0"/>
                </a:lnTo>
                <a:lnTo>
                  <a:pt x="1422653" y="28955"/>
                </a:lnTo>
                <a:lnTo>
                  <a:pt x="1437131" y="28955"/>
                </a:lnTo>
                <a:lnTo>
                  <a:pt x="1437131" y="78802"/>
                </a:lnTo>
                <a:lnTo>
                  <a:pt x="1508759" y="42671"/>
                </a:lnTo>
                <a:close/>
              </a:path>
              <a:path w="1508760" h="86360">
                <a:moveTo>
                  <a:pt x="1437131" y="78802"/>
                </a:moveTo>
                <a:lnTo>
                  <a:pt x="1437131" y="57149"/>
                </a:lnTo>
                <a:lnTo>
                  <a:pt x="1422653" y="57149"/>
                </a:lnTo>
                <a:lnTo>
                  <a:pt x="1422653" y="86105"/>
                </a:lnTo>
                <a:lnTo>
                  <a:pt x="1437131" y="78802"/>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fontAlgn="base" hangingPunct="0">
              <a:spcBef>
                <a:spcPct val="0"/>
              </a:spcBef>
              <a:spcAft>
                <a:spcPct val="0"/>
              </a:spcAft>
            </a:pPr>
            <a:endParaRPr lang="en-IN">
              <a:solidFill>
                <a:prstClr val="black"/>
              </a:solidFill>
              <a:latin typeface="Arial" panose="020B0604020202020204" pitchFamily="34" charset="0"/>
              <a:cs typeface="Arial" panose="020B0604020202020204" pitchFamily="34" charset="0"/>
            </a:endParaRPr>
          </a:p>
        </p:txBody>
      </p:sp>
      <p:sp>
        <p:nvSpPr>
          <p:cNvPr id="8" name="object 8">
            <a:extLst>
              <a:ext uri="{FF2B5EF4-FFF2-40B4-BE49-F238E27FC236}">
                <a16:creationId xmlns:a16="http://schemas.microsoft.com/office/drawing/2014/main" id="{EB57A836-3364-4DB1-9B01-5903388B212E}"/>
              </a:ext>
            </a:extLst>
          </p:cNvPr>
          <p:cNvSpPr txBox="1"/>
          <p:nvPr/>
        </p:nvSpPr>
        <p:spPr>
          <a:xfrm>
            <a:off x="5486400" y="1981200"/>
            <a:ext cx="1524000" cy="503238"/>
          </a:xfrm>
          <a:prstGeom prst="rect">
            <a:avLst/>
          </a:prstGeom>
        </p:spPr>
        <p:txBody>
          <a:bodyPr lIns="0" tIns="11397" rIns="0" bIns="0">
            <a:spAutoFit/>
          </a:bodyPr>
          <a:lstStyle/>
          <a:p>
            <a:pPr marL="34191">
              <a:spcBef>
                <a:spcPts val="90"/>
              </a:spcBef>
              <a:defRPr/>
            </a:pPr>
            <a:r>
              <a:rPr sz="1600" b="1" spc="-4" dirty="0">
                <a:solidFill>
                  <a:srgbClr val="0033CC"/>
                </a:solidFill>
                <a:latin typeface="Times New Roman" pitchFamily="18" charset="0"/>
                <a:cs typeface="Times New Roman" pitchFamily="18" charset="0"/>
              </a:rPr>
              <a:t>Size: 10</a:t>
            </a:r>
            <a:r>
              <a:rPr sz="1600" b="1" spc="-6" baseline="25252" dirty="0">
                <a:solidFill>
                  <a:srgbClr val="0033CC"/>
                </a:solidFill>
                <a:latin typeface="Times New Roman" pitchFamily="18" charset="0"/>
                <a:cs typeface="Times New Roman" pitchFamily="18" charset="0"/>
              </a:rPr>
              <a:t>6</a:t>
            </a:r>
            <a:r>
              <a:rPr sz="1600" b="1" spc="80" baseline="25252" dirty="0">
                <a:solidFill>
                  <a:srgbClr val="0033CC"/>
                </a:solidFill>
                <a:latin typeface="Times New Roman" pitchFamily="18" charset="0"/>
                <a:cs typeface="Times New Roman" pitchFamily="18" charset="0"/>
              </a:rPr>
              <a:t> </a:t>
            </a:r>
            <a:r>
              <a:rPr sz="1600" b="1" dirty="0">
                <a:solidFill>
                  <a:srgbClr val="0033CC"/>
                </a:solidFill>
                <a:latin typeface="Times New Roman" pitchFamily="18" charset="0"/>
                <a:cs typeface="Times New Roman" pitchFamily="18" charset="0"/>
              </a:rPr>
              <a:t>down</a:t>
            </a:r>
            <a:endParaRPr sz="1600">
              <a:solidFill>
                <a:prstClr val="black"/>
              </a:solidFill>
              <a:latin typeface="Times New Roman" pitchFamily="18" charset="0"/>
              <a:cs typeface="Times New Roman" pitchFamily="18" charset="0"/>
            </a:endParaRPr>
          </a:p>
          <a:p>
            <a:pPr marL="34191">
              <a:spcBef>
                <a:spcPts val="4"/>
              </a:spcBef>
              <a:defRPr/>
            </a:pPr>
            <a:r>
              <a:rPr sz="1600" b="1" spc="-4" dirty="0">
                <a:solidFill>
                  <a:srgbClr val="0033CC"/>
                </a:solidFill>
                <a:latin typeface="Times New Roman" pitchFamily="18" charset="0"/>
                <a:cs typeface="Times New Roman" pitchFamily="18" charset="0"/>
              </a:rPr>
              <a:t>Power: 10</a:t>
            </a:r>
            <a:r>
              <a:rPr sz="1600" b="1" spc="-6" baseline="25252" dirty="0">
                <a:solidFill>
                  <a:srgbClr val="0033CC"/>
                </a:solidFill>
                <a:latin typeface="Times New Roman" pitchFamily="18" charset="0"/>
                <a:cs typeface="Times New Roman" pitchFamily="18" charset="0"/>
              </a:rPr>
              <a:t>6</a:t>
            </a:r>
            <a:r>
              <a:rPr sz="1600" b="1" spc="80" baseline="25252" dirty="0">
                <a:solidFill>
                  <a:srgbClr val="0033CC"/>
                </a:solidFill>
                <a:latin typeface="Times New Roman" pitchFamily="18" charset="0"/>
                <a:cs typeface="Times New Roman" pitchFamily="18" charset="0"/>
              </a:rPr>
              <a:t> </a:t>
            </a:r>
            <a:r>
              <a:rPr sz="1600" b="1" spc="-4" dirty="0">
                <a:solidFill>
                  <a:srgbClr val="0033CC"/>
                </a:solidFill>
                <a:latin typeface="Times New Roman" pitchFamily="18" charset="0"/>
                <a:cs typeface="Times New Roman" pitchFamily="18" charset="0"/>
              </a:rPr>
              <a:t>up</a:t>
            </a:r>
            <a:endParaRPr sz="1600">
              <a:solidFill>
                <a:prstClr val="black"/>
              </a:solidFill>
              <a:latin typeface="Times New Roman" pitchFamily="18" charset="0"/>
              <a:cs typeface="Times New Roman" pitchFamily="18" charset="0"/>
            </a:endParaRPr>
          </a:p>
        </p:txBody>
      </p:sp>
      <p:sp>
        <p:nvSpPr>
          <p:cNvPr id="9224" name="object 9">
            <a:extLst>
              <a:ext uri="{FF2B5EF4-FFF2-40B4-BE49-F238E27FC236}">
                <a16:creationId xmlns:a16="http://schemas.microsoft.com/office/drawing/2014/main" id="{DA150607-9657-44A1-A32D-2C59A8DBACF5}"/>
              </a:ext>
            </a:extLst>
          </p:cNvPr>
          <p:cNvSpPr>
            <a:spLocks noChangeArrowheads="1"/>
          </p:cNvSpPr>
          <p:nvPr/>
        </p:nvSpPr>
        <p:spPr bwMode="auto">
          <a:xfrm>
            <a:off x="3694114" y="3871914"/>
            <a:ext cx="3468687" cy="1114425"/>
          </a:xfrm>
          <a:custGeom>
            <a:avLst/>
            <a:gdLst>
              <a:gd name="T0" fmla="*/ 3152906 w 3815715"/>
              <a:gd name="T1" fmla="*/ 949206 h 1263014"/>
              <a:gd name="T2" fmla="*/ 3081750 w 3815715"/>
              <a:gd name="T3" fmla="*/ 915984 h 1263014"/>
              <a:gd name="T4" fmla="*/ 3081750 w 3815715"/>
              <a:gd name="T5" fmla="*/ 938527 h 1263014"/>
              <a:gd name="T6" fmla="*/ 41560 w 3815715"/>
              <a:gd name="T7" fmla="*/ 938527 h 1263014"/>
              <a:gd name="T8" fmla="*/ 47227 w 3815715"/>
              <a:gd name="T9" fmla="*/ 927857 h 1263014"/>
              <a:gd name="T10" fmla="*/ 71156 w 3815715"/>
              <a:gd name="T11" fmla="*/ 882761 h 1263014"/>
              <a:gd name="T12" fmla="*/ 47227 w 3815715"/>
              <a:gd name="T13" fmla="*/ 882761 h 1263014"/>
              <a:gd name="T14" fmla="*/ 47227 w 3815715"/>
              <a:gd name="T15" fmla="*/ 0 h 1263014"/>
              <a:gd name="T16" fmla="*/ 23929 w 3815715"/>
              <a:gd name="T17" fmla="*/ 0 h 1263014"/>
              <a:gd name="T18" fmla="*/ 23929 w 3815715"/>
              <a:gd name="T19" fmla="*/ 882761 h 1263014"/>
              <a:gd name="T20" fmla="*/ 0 w 3815715"/>
              <a:gd name="T21" fmla="*/ 882761 h 1263014"/>
              <a:gd name="T22" fmla="*/ 23929 w 3815715"/>
              <a:gd name="T23" fmla="*/ 927057 h 1263014"/>
              <a:gd name="T24" fmla="*/ 35893 w 3815715"/>
              <a:gd name="T25" fmla="*/ 949206 h 1263014"/>
              <a:gd name="T26" fmla="*/ 35893 w 3815715"/>
              <a:gd name="T27" fmla="*/ 960477 h 1263014"/>
              <a:gd name="T28" fmla="*/ 3081750 w 3815715"/>
              <a:gd name="T29" fmla="*/ 960477 h 1263014"/>
              <a:gd name="T30" fmla="*/ 3081750 w 3815715"/>
              <a:gd name="T31" fmla="*/ 983021 h 1263014"/>
              <a:gd name="T32" fmla="*/ 3093714 w 3815715"/>
              <a:gd name="T33" fmla="*/ 977335 h 1263014"/>
              <a:gd name="T34" fmla="*/ 3152906 w 3815715"/>
              <a:gd name="T35" fmla="*/ 949206 h 126301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3815715"/>
              <a:gd name="T55" fmla="*/ 0 h 1263014"/>
              <a:gd name="T56" fmla="*/ 3815715 w 3815715"/>
              <a:gd name="T57" fmla="*/ 1263014 h 1263014"/>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3815715" h="1263014">
                <a:moveTo>
                  <a:pt x="3815334" y="1219200"/>
                </a:moveTo>
                <a:lnTo>
                  <a:pt x="3729228" y="1176528"/>
                </a:lnTo>
                <a:lnTo>
                  <a:pt x="3729228" y="1205484"/>
                </a:lnTo>
                <a:lnTo>
                  <a:pt x="50292" y="1205484"/>
                </a:lnTo>
                <a:lnTo>
                  <a:pt x="57150" y="1191780"/>
                </a:lnTo>
                <a:lnTo>
                  <a:pt x="86106" y="1133856"/>
                </a:lnTo>
                <a:lnTo>
                  <a:pt x="57150" y="1133856"/>
                </a:lnTo>
                <a:lnTo>
                  <a:pt x="57150" y="0"/>
                </a:lnTo>
                <a:lnTo>
                  <a:pt x="28956" y="0"/>
                </a:lnTo>
                <a:lnTo>
                  <a:pt x="28956" y="1133856"/>
                </a:lnTo>
                <a:lnTo>
                  <a:pt x="0" y="1133856"/>
                </a:lnTo>
                <a:lnTo>
                  <a:pt x="28956" y="1190752"/>
                </a:lnTo>
                <a:lnTo>
                  <a:pt x="43434" y="1219200"/>
                </a:lnTo>
                <a:lnTo>
                  <a:pt x="43434" y="1233678"/>
                </a:lnTo>
                <a:lnTo>
                  <a:pt x="3729228" y="1233678"/>
                </a:lnTo>
                <a:lnTo>
                  <a:pt x="3729228" y="1262634"/>
                </a:lnTo>
                <a:lnTo>
                  <a:pt x="3743706" y="1255331"/>
                </a:lnTo>
                <a:lnTo>
                  <a:pt x="3815334" y="1219200"/>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fontAlgn="base" hangingPunct="0">
              <a:spcBef>
                <a:spcPct val="0"/>
              </a:spcBef>
              <a:spcAft>
                <a:spcPct val="0"/>
              </a:spcAft>
            </a:pPr>
            <a:endParaRPr lang="en-IN">
              <a:solidFill>
                <a:prstClr val="black"/>
              </a:solidFill>
              <a:latin typeface="Arial" panose="020B0604020202020204" pitchFamily="34" charset="0"/>
              <a:cs typeface="Arial" panose="020B0604020202020204" pitchFamily="34" charset="0"/>
            </a:endParaRPr>
          </a:p>
        </p:txBody>
      </p:sp>
      <p:sp>
        <p:nvSpPr>
          <p:cNvPr id="10" name="object 10">
            <a:extLst>
              <a:ext uri="{FF2B5EF4-FFF2-40B4-BE49-F238E27FC236}">
                <a16:creationId xmlns:a16="http://schemas.microsoft.com/office/drawing/2014/main" id="{42B3ED15-C5CF-4D7A-B811-8D4D65A1B99A}"/>
              </a:ext>
            </a:extLst>
          </p:cNvPr>
          <p:cNvSpPr txBox="1"/>
          <p:nvPr/>
        </p:nvSpPr>
        <p:spPr>
          <a:xfrm>
            <a:off x="4605339" y="4459289"/>
            <a:ext cx="1362075" cy="503237"/>
          </a:xfrm>
          <a:prstGeom prst="rect">
            <a:avLst/>
          </a:prstGeom>
        </p:spPr>
        <p:txBody>
          <a:bodyPr lIns="0" tIns="11397" rIns="0" bIns="0">
            <a:spAutoFit/>
          </a:bodyPr>
          <a:lstStyle/>
          <a:p>
            <a:pPr marL="34191">
              <a:spcBef>
                <a:spcPts val="90"/>
              </a:spcBef>
              <a:defRPr/>
            </a:pPr>
            <a:r>
              <a:rPr sz="1600" b="1" spc="-4" dirty="0">
                <a:solidFill>
                  <a:srgbClr val="CC3300"/>
                </a:solidFill>
                <a:latin typeface="Times New Roman" pitchFamily="18" charset="0"/>
                <a:cs typeface="Times New Roman" pitchFamily="18" charset="0"/>
              </a:rPr>
              <a:t>Size: 10</a:t>
            </a:r>
            <a:r>
              <a:rPr sz="1600" b="1" spc="-6" baseline="25252" dirty="0">
                <a:solidFill>
                  <a:srgbClr val="CC3300"/>
                </a:solidFill>
                <a:latin typeface="Times New Roman" pitchFamily="18" charset="0"/>
                <a:cs typeface="Times New Roman" pitchFamily="18" charset="0"/>
              </a:rPr>
              <a:t>8</a:t>
            </a:r>
            <a:r>
              <a:rPr sz="1600" b="1" spc="80" baseline="25252" dirty="0">
                <a:solidFill>
                  <a:srgbClr val="CC3300"/>
                </a:solidFill>
                <a:latin typeface="Times New Roman" pitchFamily="18" charset="0"/>
                <a:cs typeface="Times New Roman" pitchFamily="18" charset="0"/>
              </a:rPr>
              <a:t> </a:t>
            </a:r>
            <a:r>
              <a:rPr sz="1600" b="1" dirty="0">
                <a:solidFill>
                  <a:srgbClr val="CC3300"/>
                </a:solidFill>
                <a:latin typeface="Times New Roman" pitchFamily="18" charset="0"/>
                <a:cs typeface="Times New Roman" pitchFamily="18" charset="0"/>
              </a:rPr>
              <a:t>down</a:t>
            </a:r>
            <a:endParaRPr sz="1600">
              <a:solidFill>
                <a:prstClr val="black"/>
              </a:solidFill>
              <a:latin typeface="Times New Roman" pitchFamily="18" charset="0"/>
              <a:cs typeface="Times New Roman" pitchFamily="18" charset="0"/>
            </a:endParaRPr>
          </a:p>
          <a:p>
            <a:pPr marL="34191">
              <a:spcBef>
                <a:spcPts val="4"/>
              </a:spcBef>
              <a:defRPr/>
            </a:pPr>
            <a:r>
              <a:rPr sz="1600" b="1" spc="-4" dirty="0">
                <a:solidFill>
                  <a:srgbClr val="CC3300"/>
                </a:solidFill>
                <a:latin typeface="Times New Roman" pitchFamily="18" charset="0"/>
                <a:cs typeface="Times New Roman" pitchFamily="18" charset="0"/>
              </a:rPr>
              <a:t>Power: 10</a:t>
            </a:r>
            <a:r>
              <a:rPr sz="1600" b="1" spc="-6" baseline="25252" dirty="0">
                <a:solidFill>
                  <a:srgbClr val="CC3300"/>
                </a:solidFill>
                <a:latin typeface="Times New Roman" pitchFamily="18" charset="0"/>
                <a:cs typeface="Times New Roman" pitchFamily="18" charset="0"/>
              </a:rPr>
              <a:t>8</a:t>
            </a:r>
            <a:r>
              <a:rPr sz="1600" b="1" spc="80" baseline="25252" dirty="0">
                <a:solidFill>
                  <a:srgbClr val="CC3300"/>
                </a:solidFill>
                <a:latin typeface="Times New Roman" pitchFamily="18" charset="0"/>
                <a:cs typeface="Times New Roman" pitchFamily="18" charset="0"/>
              </a:rPr>
              <a:t> </a:t>
            </a:r>
            <a:r>
              <a:rPr sz="1600" b="1" spc="-4" dirty="0">
                <a:solidFill>
                  <a:srgbClr val="CC3300"/>
                </a:solidFill>
                <a:latin typeface="Times New Roman" pitchFamily="18" charset="0"/>
                <a:cs typeface="Times New Roman" pitchFamily="18" charset="0"/>
              </a:rPr>
              <a:t>up</a:t>
            </a:r>
            <a:endParaRPr sz="1600">
              <a:solidFill>
                <a:prstClr val="black"/>
              </a:solidFill>
              <a:latin typeface="Times New Roman" pitchFamily="18" charset="0"/>
              <a:cs typeface="Times New Roman" pitchFamily="18" charset="0"/>
            </a:endParaRPr>
          </a:p>
        </p:txBody>
      </p:sp>
      <p:sp>
        <p:nvSpPr>
          <p:cNvPr id="11" name="object 11">
            <a:extLst>
              <a:ext uri="{FF2B5EF4-FFF2-40B4-BE49-F238E27FC236}">
                <a16:creationId xmlns:a16="http://schemas.microsoft.com/office/drawing/2014/main" id="{3A67F281-4917-4E78-9B73-4BC58C92A520}"/>
              </a:ext>
            </a:extLst>
          </p:cNvPr>
          <p:cNvSpPr txBox="1"/>
          <p:nvPr/>
        </p:nvSpPr>
        <p:spPr>
          <a:xfrm>
            <a:off x="2738438" y="5791200"/>
            <a:ext cx="6596062" cy="755650"/>
          </a:xfrm>
          <a:prstGeom prst="rect">
            <a:avLst/>
          </a:prstGeom>
        </p:spPr>
        <p:txBody>
          <a:bodyPr lIns="0" tIns="120238" rIns="0" bIns="0">
            <a:spAutoFit/>
          </a:bodyPr>
          <a:lstStyle/>
          <a:p>
            <a:pPr marL="3773540">
              <a:spcBef>
                <a:spcPts val="947"/>
              </a:spcBef>
              <a:defRPr/>
            </a:pPr>
            <a:r>
              <a:rPr sz="1600" b="1" dirty="0">
                <a:solidFill>
                  <a:prstClr val="black"/>
                </a:solidFill>
                <a:latin typeface="Times New Roman" pitchFamily="18" charset="0"/>
                <a:cs typeface="Times New Roman" pitchFamily="18" charset="0"/>
              </a:rPr>
              <a:t>A </a:t>
            </a:r>
            <a:r>
              <a:rPr sz="1600" b="1" spc="-4" dirty="0">
                <a:solidFill>
                  <a:prstClr val="black"/>
                </a:solidFill>
                <a:latin typeface="Times New Roman" pitchFamily="18" charset="0"/>
                <a:cs typeface="Times New Roman" pitchFamily="18" charset="0"/>
              </a:rPr>
              <a:t>“Palm-top” Computer in</a:t>
            </a:r>
            <a:r>
              <a:rPr sz="1600" b="1" spc="-36" dirty="0">
                <a:solidFill>
                  <a:prstClr val="black"/>
                </a:solidFill>
                <a:latin typeface="Times New Roman" pitchFamily="18" charset="0"/>
                <a:cs typeface="Times New Roman" pitchFamily="18" charset="0"/>
              </a:rPr>
              <a:t> </a:t>
            </a:r>
            <a:r>
              <a:rPr sz="1600" b="1" spc="-4" dirty="0">
                <a:solidFill>
                  <a:prstClr val="black"/>
                </a:solidFill>
                <a:latin typeface="Times New Roman" pitchFamily="18" charset="0"/>
                <a:cs typeface="Times New Roman" pitchFamily="18" charset="0"/>
              </a:rPr>
              <a:t>2001</a:t>
            </a:r>
            <a:endParaRPr sz="1600">
              <a:solidFill>
                <a:prstClr val="black"/>
              </a:solidFill>
              <a:latin typeface="Times New Roman" pitchFamily="18" charset="0"/>
              <a:cs typeface="Times New Roman" pitchFamily="18" charset="0"/>
            </a:endParaRPr>
          </a:p>
          <a:p>
            <a:pPr marL="11397">
              <a:spcBef>
                <a:spcPts val="1068"/>
              </a:spcBef>
              <a:defRPr/>
            </a:pPr>
            <a:r>
              <a:rPr sz="1600" b="1" spc="-4" dirty="0">
                <a:solidFill>
                  <a:srgbClr val="FF0000"/>
                </a:solidFill>
                <a:latin typeface="Times New Roman" pitchFamily="18" charset="0"/>
                <a:cs typeface="Times New Roman" pitchFamily="18" charset="0"/>
              </a:rPr>
              <a:t>This </a:t>
            </a:r>
            <a:r>
              <a:rPr sz="1600" b="1" spc="-9" dirty="0">
                <a:solidFill>
                  <a:srgbClr val="FF0000"/>
                </a:solidFill>
                <a:latin typeface="Times New Roman" pitchFamily="18" charset="0"/>
                <a:cs typeface="Times New Roman" pitchFamily="18" charset="0"/>
              </a:rPr>
              <a:t>spectacular miniaturization </a:t>
            </a:r>
            <a:r>
              <a:rPr sz="1600" b="1" spc="-4" dirty="0">
                <a:solidFill>
                  <a:srgbClr val="FF0000"/>
                </a:solidFill>
                <a:latin typeface="Times New Roman" pitchFamily="18" charset="0"/>
                <a:cs typeface="Times New Roman" pitchFamily="18" charset="0"/>
              </a:rPr>
              <a:t>took place in 50</a:t>
            </a:r>
            <a:r>
              <a:rPr sz="1600" b="1" spc="58" dirty="0">
                <a:solidFill>
                  <a:srgbClr val="FF0000"/>
                </a:solidFill>
                <a:latin typeface="Times New Roman" pitchFamily="18" charset="0"/>
                <a:cs typeface="Times New Roman" pitchFamily="18" charset="0"/>
              </a:rPr>
              <a:t> </a:t>
            </a:r>
            <a:r>
              <a:rPr sz="1600" b="1" spc="-9" dirty="0">
                <a:solidFill>
                  <a:srgbClr val="FF0000"/>
                </a:solidFill>
                <a:latin typeface="Times New Roman" pitchFamily="18" charset="0"/>
                <a:cs typeface="Times New Roman" pitchFamily="18" charset="0"/>
              </a:rPr>
              <a:t>years!!</a:t>
            </a:r>
            <a:endParaRPr sz="1600">
              <a:solidFill>
                <a:prstClr val="black"/>
              </a:solidFill>
              <a:latin typeface="Times New Roman" pitchFamily="18" charset="0"/>
              <a:cs typeface="Times New Roman" pitchFamily="18" charset="0"/>
            </a:endParaRPr>
          </a:p>
        </p:txBody>
      </p:sp>
      <p:sp>
        <p:nvSpPr>
          <p:cNvPr id="9227" name="object 12">
            <a:extLst>
              <a:ext uri="{FF2B5EF4-FFF2-40B4-BE49-F238E27FC236}">
                <a16:creationId xmlns:a16="http://schemas.microsoft.com/office/drawing/2014/main" id="{D0FC783E-0A9F-4A4C-84FA-0D36480748C0}"/>
              </a:ext>
            </a:extLst>
          </p:cNvPr>
          <p:cNvSpPr>
            <a:spLocks noChangeArrowheads="1"/>
          </p:cNvSpPr>
          <p:nvPr/>
        </p:nvSpPr>
        <p:spPr bwMode="auto">
          <a:xfrm>
            <a:off x="7467600" y="3962400"/>
            <a:ext cx="1449388" cy="1747838"/>
          </a:xfrm>
          <a:prstGeom prst="rect">
            <a:avLst/>
          </a:prstGeom>
          <a:blipFill dpi="0" rotWithShape="1">
            <a:blip r:embed="rId4"/>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ts val="300"/>
              </a:spcBef>
              <a:buClr>
                <a:srgbClr val="A04DA3"/>
              </a:buClr>
              <a:buFont typeface="Georgia" panose="02040502050405020303" pitchFamily="18" charset="0"/>
              <a:buChar char="•"/>
              <a:defRPr sz="2800">
                <a:solidFill>
                  <a:schemeClr val="tx1"/>
                </a:solidFill>
                <a:latin typeface="Georgia" panose="02040502050405020303"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Georgia" panose="02040502050405020303"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Georgia" panose="02040502050405020303"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Georgia" panose="02040502050405020303" pitchFamily="18" charset="0"/>
              </a:defRPr>
            </a:lvl4pPr>
            <a:lvl5pPr marL="2057400" indent="-228600">
              <a:spcBef>
                <a:spcPts val="300"/>
              </a:spcBef>
              <a:buClr>
                <a:srgbClr val="A04DA3"/>
              </a:buClr>
              <a:buFont typeface="Georgia" panose="02040502050405020303" pitchFamily="18" charset="0"/>
              <a:buChar char="▫"/>
              <a:defRPr sz="2000">
                <a:solidFill>
                  <a:srgbClr val="A04DA3"/>
                </a:solidFill>
                <a:latin typeface="Georgia" panose="02040502050405020303"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9pPr>
          </a:lstStyle>
          <a:p>
            <a:pPr fontAlgn="base">
              <a:spcBef>
                <a:spcPct val="0"/>
              </a:spcBef>
              <a:spcAft>
                <a:spcPct val="0"/>
              </a:spcAft>
              <a:buClrTx/>
              <a:buNone/>
            </a:pPr>
            <a:endParaRPr lang="en-US" altLang="en-US" sz="1600">
              <a:solidFill>
                <a:prstClr val="black"/>
              </a:solidFill>
              <a:latin typeface="Times New Roman" panose="02020603050405020304" pitchFamily="18" charset="0"/>
              <a:cs typeface="Times New Roman" panose="02020603050405020304" pitchFamily="18" charset="0"/>
            </a:endParaRPr>
          </a:p>
        </p:txBody>
      </p:sp>
      <p:sp>
        <p:nvSpPr>
          <p:cNvPr id="13" name="Title 12">
            <a:extLst>
              <a:ext uri="{FF2B5EF4-FFF2-40B4-BE49-F238E27FC236}">
                <a16:creationId xmlns:a16="http://schemas.microsoft.com/office/drawing/2014/main" id="{AE2108E5-07E9-4E59-A8B2-B7BFEEF04165}"/>
              </a:ext>
            </a:extLst>
          </p:cNvPr>
          <p:cNvSpPr>
            <a:spLocks noGrp="1"/>
          </p:cNvSpPr>
          <p:nvPr>
            <p:ph type="title"/>
          </p:nvPr>
        </p:nvSpPr>
        <p:spPr>
          <a:xfrm>
            <a:off x="1981200" y="457200"/>
            <a:ext cx="8229600" cy="1066800"/>
          </a:xfrm>
        </p:spPr>
        <p:txBody>
          <a:bodyPr>
            <a:normAutofit/>
          </a:bodyPr>
          <a:lstStyle/>
          <a:p>
            <a:pPr eaLnBrk="1" fontAlgn="auto" hangingPunct="1">
              <a:spcAft>
                <a:spcPts val="0"/>
              </a:spcAft>
              <a:defRPr/>
            </a:pPr>
            <a:r>
              <a:rPr lang="en-US" sz="2800" spc="-4" dirty="0">
                <a:solidFill>
                  <a:srgbClr val="FF0000"/>
                </a:solidFill>
                <a:latin typeface="Times New Roman" pitchFamily="18" charset="0"/>
                <a:cs typeface="Times New Roman" pitchFamily="18" charset="0"/>
              </a:rPr>
              <a:t>Miniaturization </a:t>
            </a:r>
            <a:r>
              <a:rPr lang="en-US" sz="2800" dirty="0">
                <a:solidFill>
                  <a:srgbClr val="FF0000"/>
                </a:solidFill>
                <a:latin typeface="Times New Roman" pitchFamily="18" charset="0"/>
                <a:cs typeface="Times New Roman" pitchFamily="18" charset="0"/>
              </a:rPr>
              <a:t>of </a:t>
            </a:r>
            <a:r>
              <a:rPr lang="en-US" sz="2800" spc="-4" dirty="0">
                <a:solidFill>
                  <a:srgbClr val="FF0000"/>
                </a:solidFill>
                <a:latin typeface="Times New Roman" pitchFamily="18" charset="0"/>
                <a:cs typeface="Times New Roman" pitchFamily="18" charset="0"/>
              </a:rPr>
              <a:t>Digital</a:t>
            </a:r>
            <a:r>
              <a:rPr lang="en-US" sz="2800" spc="-45" dirty="0">
                <a:solidFill>
                  <a:srgbClr val="FF0000"/>
                </a:solidFill>
                <a:latin typeface="Times New Roman" pitchFamily="18" charset="0"/>
                <a:cs typeface="Times New Roman" pitchFamily="18" charset="0"/>
              </a:rPr>
              <a:t> </a:t>
            </a:r>
            <a:r>
              <a:rPr lang="en-US" sz="2800" spc="-4" dirty="0">
                <a:solidFill>
                  <a:srgbClr val="FF0000"/>
                </a:solidFill>
                <a:latin typeface="Times New Roman" pitchFamily="18" charset="0"/>
                <a:cs typeface="Times New Roman" pitchFamily="18" charset="0"/>
              </a:rPr>
              <a:t>Computers</a:t>
            </a:r>
            <a:br>
              <a:rPr lang="en-US" sz="2800" dirty="0">
                <a:solidFill>
                  <a:srgbClr val="FF0000"/>
                </a:solidFill>
                <a:latin typeface="Times New Roman" pitchFamily="18" charset="0"/>
                <a:cs typeface="Times New Roman" pitchFamily="18" charset="0"/>
              </a:rPr>
            </a:br>
            <a:r>
              <a:rPr lang="en-US" sz="2800" spc="-4" dirty="0">
                <a:solidFill>
                  <a:srgbClr val="FF0000"/>
                </a:solidFill>
                <a:latin typeface="Times New Roman" pitchFamily="18" charset="0"/>
                <a:cs typeface="Times New Roman" pitchFamily="18" charset="0"/>
              </a:rPr>
              <a:t>- A </a:t>
            </a:r>
            <a:r>
              <a:rPr lang="en-US" sz="2800" spc="-9" dirty="0">
                <a:solidFill>
                  <a:srgbClr val="FF0000"/>
                </a:solidFill>
                <a:latin typeface="Times New Roman" pitchFamily="18" charset="0"/>
                <a:cs typeface="Times New Roman" pitchFamily="18" charset="0"/>
              </a:rPr>
              <a:t>remarkable </a:t>
            </a:r>
            <a:r>
              <a:rPr lang="en-US" sz="2800" spc="-4" dirty="0">
                <a:solidFill>
                  <a:srgbClr val="FF0000"/>
                </a:solidFill>
                <a:latin typeface="Times New Roman" pitchFamily="18" charset="0"/>
                <a:cs typeface="Times New Roman" pitchFamily="18" charset="0"/>
              </a:rPr>
              <a:t>case of</a:t>
            </a:r>
            <a:r>
              <a:rPr lang="en-US" sz="2800" spc="9" dirty="0">
                <a:solidFill>
                  <a:srgbClr val="FF0000"/>
                </a:solidFill>
                <a:latin typeface="Times New Roman" pitchFamily="18" charset="0"/>
                <a:cs typeface="Times New Roman" pitchFamily="18" charset="0"/>
              </a:rPr>
              <a:t> </a:t>
            </a:r>
            <a:r>
              <a:rPr lang="en-US" sz="2800" spc="-9" dirty="0">
                <a:solidFill>
                  <a:srgbClr val="FF0000"/>
                </a:solidFill>
                <a:latin typeface="Times New Roman" pitchFamily="18" charset="0"/>
                <a:cs typeface="Times New Roman" pitchFamily="18" charset="0"/>
              </a:rPr>
              <a:t>miniaturization!</a:t>
            </a:r>
            <a:endParaRPr lang="en-US" sz="2800" dirty="0">
              <a:solidFill>
                <a:srgbClr val="FF0000"/>
              </a:solidFill>
              <a:latin typeface="Times New Roman" pitchFamily="18" charset="0"/>
              <a:cs typeface="Times New Roman" pitchFamily="18" charset="0"/>
            </a:endParaRPr>
          </a:p>
        </p:txBody>
      </p:sp>
      <p:sp>
        <p:nvSpPr>
          <p:cNvPr id="2" name="Footer Placeholder 1">
            <a:extLst>
              <a:ext uri="{FF2B5EF4-FFF2-40B4-BE49-F238E27FC236}">
                <a16:creationId xmlns:a16="http://schemas.microsoft.com/office/drawing/2014/main" id="{C9252285-F2A8-4F22-9386-5E7C1242EA3A}"/>
              </a:ext>
            </a:extLst>
          </p:cNvPr>
          <p:cNvSpPr>
            <a:spLocks noGrp="1"/>
          </p:cNvSpPr>
          <p:nvPr>
            <p:ph type="ftr" sz="quarter" idx="11"/>
          </p:nvPr>
        </p:nvSpPr>
        <p:spPr/>
        <p:txBody>
          <a:bodyPr/>
          <a:lstStyle/>
          <a:p>
            <a:pPr>
              <a:defRPr/>
            </a:pPr>
            <a:endParaRPr lang="en-US">
              <a:solidFill>
                <a:srgbClr val="438086"/>
              </a:solidFill>
              <a:latin typeface="Georgia"/>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object 2">
            <a:extLst>
              <a:ext uri="{FF2B5EF4-FFF2-40B4-BE49-F238E27FC236}">
                <a16:creationId xmlns:a16="http://schemas.microsoft.com/office/drawing/2014/main" id="{A1409A65-54D5-49CC-BEE4-AAF7532DA725}"/>
              </a:ext>
            </a:extLst>
          </p:cNvPr>
          <p:cNvSpPr>
            <a:spLocks noGrp="1"/>
          </p:cNvSpPr>
          <p:nvPr>
            <p:ph type="title"/>
          </p:nvPr>
        </p:nvSpPr>
        <p:spPr>
          <a:xfrm>
            <a:off x="2347914" y="863600"/>
            <a:ext cx="7718425" cy="781050"/>
          </a:xfrm>
        </p:spPr>
        <p:txBody>
          <a:bodyPr vert="horz" wrap="square" lIns="0" tIns="11397" rIns="0" bIns="0" numCol="1" anchor="ctr" anchorCtr="0" compatLnSpc="1">
            <a:prstTxWarp prst="textNoShape">
              <a:avLst/>
            </a:prstTxWarp>
            <a:spAutoFit/>
          </a:bodyPr>
          <a:lstStyle/>
          <a:p>
            <a:pPr marL="685800" indent="-663575" eaLnBrk="1" hangingPunct="1">
              <a:spcBef>
                <a:spcPts val="88"/>
              </a:spcBef>
            </a:pPr>
            <a:r>
              <a:rPr lang="en-US" altLang="en-US" sz="2500">
                <a:solidFill>
                  <a:srgbClr val="26269A"/>
                </a:solidFill>
                <a:latin typeface="Times New Roman" panose="02020603050405020304" pitchFamily="18" charset="0"/>
                <a:cs typeface="Times New Roman" panose="02020603050405020304" pitchFamily="18" charset="0"/>
              </a:rPr>
              <a:t>MINIATURIAZATION </a:t>
            </a:r>
            <a:r>
              <a:rPr lang="en-US" altLang="en-US" sz="2500">
                <a:solidFill>
                  <a:srgbClr val="FF3300"/>
                </a:solidFill>
                <a:latin typeface="Times New Roman" panose="02020603050405020304" pitchFamily="18" charset="0"/>
                <a:cs typeface="Times New Roman" panose="02020603050405020304" pitchFamily="18" charset="0"/>
              </a:rPr>
              <a:t>– The Principal Driving Force  for the 21</a:t>
            </a:r>
            <a:r>
              <a:rPr lang="en-US" altLang="en-US" sz="2600" baseline="23000">
                <a:solidFill>
                  <a:srgbClr val="FF3300"/>
                </a:solidFill>
                <a:latin typeface="Times New Roman" panose="02020603050405020304" pitchFamily="18" charset="0"/>
                <a:cs typeface="Times New Roman" panose="02020603050405020304" pitchFamily="18" charset="0"/>
              </a:rPr>
              <a:t>st </a:t>
            </a:r>
            <a:r>
              <a:rPr lang="en-US" altLang="en-US" sz="2500">
                <a:solidFill>
                  <a:srgbClr val="FF3300"/>
                </a:solidFill>
                <a:latin typeface="Times New Roman" panose="02020603050405020304" pitchFamily="18" charset="0"/>
                <a:cs typeface="Times New Roman" panose="02020603050405020304" pitchFamily="18" charset="0"/>
              </a:rPr>
              <a:t>Century Industrial Technology</a:t>
            </a:r>
            <a:endParaRPr lang="en-US" altLang="en-US" sz="2500">
              <a:latin typeface="Times New Roman" panose="02020603050405020304" pitchFamily="18" charset="0"/>
              <a:cs typeface="Times New Roman" panose="02020603050405020304" pitchFamily="18" charset="0"/>
            </a:endParaRPr>
          </a:p>
        </p:txBody>
      </p:sp>
      <p:sp>
        <p:nvSpPr>
          <p:cNvPr id="10243" name="object 3">
            <a:extLst>
              <a:ext uri="{FF2B5EF4-FFF2-40B4-BE49-F238E27FC236}">
                <a16:creationId xmlns:a16="http://schemas.microsoft.com/office/drawing/2014/main" id="{AD7B7551-4D52-41A3-93B2-9805BB95E543}"/>
              </a:ext>
            </a:extLst>
          </p:cNvPr>
          <p:cNvSpPr txBox="1">
            <a:spLocks noChangeArrowheads="1"/>
          </p:cNvSpPr>
          <p:nvPr/>
        </p:nvSpPr>
        <p:spPr bwMode="auto">
          <a:xfrm>
            <a:off x="2273300" y="1838325"/>
            <a:ext cx="7708900" cy="200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0827" rIns="0" bIns="0">
            <a:spAutoFit/>
          </a:bodyPr>
          <a:lstStyle>
            <a:lvl1pPr marL="11113">
              <a:spcBef>
                <a:spcPts val="300"/>
              </a:spcBef>
              <a:buClr>
                <a:srgbClr val="A04DA3"/>
              </a:buClr>
              <a:buFont typeface="Georgia" panose="02040502050405020303" pitchFamily="18" charset="0"/>
              <a:buChar char="•"/>
              <a:defRPr sz="2800">
                <a:solidFill>
                  <a:schemeClr val="tx1"/>
                </a:solidFill>
                <a:latin typeface="Georgia" panose="02040502050405020303"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Georgia" panose="02040502050405020303"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Georgia" panose="02040502050405020303"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Georgia" panose="02040502050405020303" pitchFamily="18" charset="0"/>
              </a:defRPr>
            </a:lvl4pPr>
            <a:lvl5pPr marL="2057400" indent="-228600">
              <a:spcBef>
                <a:spcPts val="300"/>
              </a:spcBef>
              <a:buClr>
                <a:srgbClr val="A04DA3"/>
              </a:buClr>
              <a:buFont typeface="Georgia" panose="02040502050405020303" pitchFamily="18" charset="0"/>
              <a:buChar char="▫"/>
              <a:defRPr sz="2000">
                <a:solidFill>
                  <a:srgbClr val="A04DA3"/>
                </a:solidFill>
                <a:latin typeface="Georgia" panose="02040502050405020303"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9pPr>
          </a:lstStyle>
          <a:p>
            <a:pPr fontAlgn="base">
              <a:spcBef>
                <a:spcPts val="88"/>
              </a:spcBef>
              <a:spcAft>
                <a:spcPct val="0"/>
              </a:spcAft>
              <a:buClrTx/>
              <a:buNone/>
            </a:pPr>
            <a:r>
              <a:rPr lang="en-US" altLang="en-US" sz="1800" b="1">
                <a:solidFill>
                  <a:prstClr val="black"/>
                </a:solidFill>
                <a:latin typeface="Times New Roman" panose="02020603050405020304" pitchFamily="18" charset="0"/>
                <a:cs typeface="Times New Roman" panose="02020603050405020304" pitchFamily="18" charset="0"/>
              </a:rPr>
              <a:t>There has been increasing strong market demand for:</a:t>
            </a:r>
            <a:endParaRPr lang="en-US" altLang="en-US" sz="1800">
              <a:solidFill>
                <a:prstClr val="black"/>
              </a:solidFill>
              <a:latin typeface="Times New Roman" panose="02020603050405020304" pitchFamily="18" charset="0"/>
              <a:cs typeface="Times New Roman" panose="02020603050405020304" pitchFamily="18" charset="0"/>
            </a:endParaRPr>
          </a:p>
          <a:p>
            <a:pPr fontAlgn="base">
              <a:spcBef>
                <a:spcPts val="25"/>
              </a:spcBef>
              <a:spcAft>
                <a:spcPct val="0"/>
              </a:spcAft>
              <a:buClrTx/>
              <a:buNone/>
            </a:pPr>
            <a:endParaRPr lang="en-US" altLang="en-US" sz="1800">
              <a:solidFill>
                <a:prstClr val="black"/>
              </a:solidFill>
              <a:latin typeface="Times New Roman" panose="02020603050405020304" pitchFamily="18" charset="0"/>
              <a:cs typeface="Times New Roman" panose="02020603050405020304" pitchFamily="18" charset="0"/>
            </a:endParaRPr>
          </a:p>
          <a:p>
            <a:pPr fontAlgn="base">
              <a:spcBef>
                <a:spcPct val="0"/>
              </a:spcBef>
              <a:spcAft>
                <a:spcPct val="0"/>
              </a:spcAft>
              <a:buClrTx/>
              <a:buNone/>
            </a:pPr>
            <a:r>
              <a:rPr lang="en-US" altLang="en-US" sz="1800" b="1">
                <a:solidFill>
                  <a:srgbClr val="0000FF"/>
                </a:solidFill>
                <a:latin typeface="Times New Roman" panose="02020603050405020304" pitchFamily="18" charset="0"/>
                <a:cs typeface="Times New Roman" panose="02020603050405020304" pitchFamily="18" charset="0"/>
              </a:rPr>
              <a:t>“</a:t>
            </a:r>
            <a:r>
              <a:rPr lang="en-US" altLang="en-US" sz="2500" b="1">
                <a:solidFill>
                  <a:srgbClr val="0000FF"/>
                </a:solidFill>
                <a:latin typeface="Times New Roman" panose="02020603050405020304" pitchFamily="18" charset="0"/>
                <a:cs typeface="Times New Roman" panose="02020603050405020304" pitchFamily="18" charset="0"/>
              </a:rPr>
              <a:t>Intelligent</a:t>
            </a:r>
            <a:r>
              <a:rPr lang="en-US" altLang="en-US" sz="1800" b="1">
                <a:solidFill>
                  <a:prstClr val="black"/>
                </a:solidFill>
                <a:latin typeface="Times New Roman" panose="02020603050405020304" pitchFamily="18" charset="0"/>
                <a:cs typeface="Times New Roman" panose="02020603050405020304" pitchFamily="18" charset="0"/>
              </a:rPr>
              <a:t>,”</a:t>
            </a:r>
          </a:p>
          <a:p>
            <a:pPr fontAlgn="base">
              <a:spcBef>
                <a:spcPct val="0"/>
              </a:spcBef>
              <a:spcAft>
                <a:spcPct val="0"/>
              </a:spcAft>
              <a:buClrTx/>
              <a:buNone/>
            </a:pPr>
            <a:r>
              <a:rPr lang="en-US" altLang="en-US" sz="1800" b="1">
                <a:solidFill>
                  <a:srgbClr val="FF339A"/>
                </a:solidFill>
                <a:latin typeface="Times New Roman" panose="02020603050405020304" pitchFamily="18" charset="0"/>
                <a:cs typeface="Times New Roman" panose="02020603050405020304" pitchFamily="18" charset="0"/>
              </a:rPr>
              <a:t>		“</a:t>
            </a:r>
            <a:r>
              <a:rPr lang="en-US" altLang="en-US" sz="2500" b="1">
                <a:solidFill>
                  <a:srgbClr val="FF339A"/>
                </a:solidFill>
                <a:latin typeface="Times New Roman" panose="02020603050405020304" pitchFamily="18" charset="0"/>
                <a:cs typeface="Times New Roman" panose="02020603050405020304" pitchFamily="18" charset="0"/>
              </a:rPr>
              <a:t>Robust,”</a:t>
            </a:r>
            <a:endParaRPr lang="en-US" altLang="en-US" sz="2500">
              <a:solidFill>
                <a:prstClr val="black"/>
              </a:solidFill>
              <a:latin typeface="Times New Roman" panose="02020603050405020304" pitchFamily="18" charset="0"/>
              <a:cs typeface="Times New Roman" panose="02020603050405020304" pitchFamily="18" charset="0"/>
            </a:endParaRPr>
          </a:p>
          <a:p>
            <a:pPr fontAlgn="base">
              <a:spcBef>
                <a:spcPts val="2163"/>
              </a:spcBef>
              <a:spcAft>
                <a:spcPct val="0"/>
              </a:spcAft>
              <a:buClrTx/>
              <a:buNone/>
            </a:pPr>
            <a:r>
              <a:rPr lang="en-US" altLang="en-US" sz="1800" b="1">
                <a:solidFill>
                  <a:srgbClr val="FF3300"/>
                </a:solidFill>
                <a:latin typeface="Times New Roman" panose="02020603050405020304" pitchFamily="18" charset="0"/>
                <a:cs typeface="Times New Roman" panose="02020603050405020304" pitchFamily="18" charset="0"/>
              </a:rPr>
              <a:t>			   “</a:t>
            </a:r>
            <a:r>
              <a:rPr lang="en-US" altLang="en-US" sz="2500" b="1">
                <a:solidFill>
                  <a:srgbClr val="FF3300"/>
                </a:solidFill>
                <a:latin typeface="Times New Roman" panose="02020603050405020304" pitchFamily="18" charset="0"/>
                <a:cs typeface="Times New Roman" panose="02020603050405020304" pitchFamily="18" charset="0"/>
              </a:rPr>
              <a:t>Multi-functional,” and</a:t>
            </a:r>
            <a:endParaRPr lang="en-US" altLang="en-US" sz="2500">
              <a:solidFill>
                <a:prstClr val="black"/>
              </a:solidFill>
              <a:latin typeface="Times New Roman" panose="02020603050405020304" pitchFamily="18" charset="0"/>
              <a:cs typeface="Times New Roman" panose="02020603050405020304" pitchFamily="18" charset="0"/>
            </a:endParaRPr>
          </a:p>
        </p:txBody>
      </p:sp>
      <p:sp>
        <p:nvSpPr>
          <p:cNvPr id="4" name="object 4">
            <a:extLst>
              <a:ext uri="{FF2B5EF4-FFF2-40B4-BE49-F238E27FC236}">
                <a16:creationId xmlns:a16="http://schemas.microsoft.com/office/drawing/2014/main" id="{56670603-4599-461B-9186-22418F14D248}"/>
              </a:ext>
            </a:extLst>
          </p:cNvPr>
          <p:cNvSpPr txBox="1"/>
          <p:nvPr/>
        </p:nvSpPr>
        <p:spPr>
          <a:xfrm>
            <a:off x="5562600" y="4191001"/>
            <a:ext cx="1766888" cy="396875"/>
          </a:xfrm>
          <a:prstGeom prst="rect">
            <a:avLst/>
          </a:prstGeom>
        </p:spPr>
        <p:txBody>
          <a:bodyPr lIns="0" tIns="11397" rIns="0" bIns="0">
            <a:spAutoFit/>
          </a:bodyPr>
          <a:lstStyle/>
          <a:p>
            <a:pPr marL="11397">
              <a:spcBef>
                <a:spcPts val="90"/>
              </a:spcBef>
              <a:defRPr/>
            </a:pPr>
            <a:r>
              <a:rPr sz="2500" b="1" spc="-4" dirty="0">
                <a:solidFill>
                  <a:srgbClr val="FF3300"/>
                </a:solidFill>
                <a:latin typeface="Arial"/>
                <a:cs typeface="Arial"/>
              </a:rPr>
              <a:t>“</a:t>
            </a:r>
            <a:r>
              <a:rPr sz="2500" b="1" spc="-4" dirty="0">
                <a:solidFill>
                  <a:srgbClr val="CC3300"/>
                </a:solidFill>
                <a:latin typeface="Times New Roman" pitchFamily="18" charset="0"/>
                <a:cs typeface="Times New Roman" pitchFamily="18" charset="0"/>
              </a:rPr>
              <a:t>Low-cost</a:t>
            </a:r>
            <a:r>
              <a:rPr sz="2500" b="1" spc="-4" dirty="0">
                <a:solidFill>
                  <a:srgbClr val="CC3300"/>
                </a:solidFill>
                <a:latin typeface="Arial"/>
                <a:cs typeface="Arial"/>
              </a:rPr>
              <a:t>”</a:t>
            </a:r>
            <a:endParaRPr sz="2500">
              <a:solidFill>
                <a:prstClr val="black"/>
              </a:solidFill>
              <a:latin typeface="Arial"/>
              <a:cs typeface="Arial"/>
            </a:endParaRPr>
          </a:p>
        </p:txBody>
      </p:sp>
      <p:sp>
        <p:nvSpPr>
          <p:cNvPr id="5" name="object 5">
            <a:extLst>
              <a:ext uri="{FF2B5EF4-FFF2-40B4-BE49-F238E27FC236}">
                <a16:creationId xmlns:a16="http://schemas.microsoft.com/office/drawing/2014/main" id="{547069D1-75AE-404D-A3D7-776B1EF0B9C2}"/>
              </a:ext>
            </a:extLst>
          </p:cNvPr>
          <p:cNvSpPr txBox="1"/>
          <p:nvPr/>
        </p:nvSpPr>
        <p:spPr>
          <a:xfrm>
            <a:off x="7391401" y="4510089"/>
            <a:ext cx="2176463" cy="287337"/>
          </a:xfrm>
          <a:prstGeom prst="rect">
            <a:avLst/>
          </a:prstGeom>
        </p:spPr>
        <p:txBody>
          <a:bodyPr lIns="0" tIns="10827" rIns="0" bIns="0">
            <a:spAutoFit/>
          </a:bodyPr>
          <a:lstStyle/>
          <a:p>
            <a:pPr marL="11397">
              <a:spcBef>
                <a:spcPts val="85"/>
              </a:spcBef>
              <a:defRPr/>
            </a:pPr>
            <a:r>
              <a:rPr b="1" spc="-4" dirty="0">
                <a:solidFill>
                  <a:prstClr val="black"/>
                </a:solidFill>
                <a:latin typeface="Times New Roman" pitchFamily="18" charset="0"/>
                <a:cs typeface="Times New Roman" pitchFamily="18" charset="0"/>
              </a:rPr>
              <a:t>industrial</a:t>
            </a:r>
            <a:r>
              <a:rPr b="1" spc="-36" dirty="0">
                <a:solidFill>
                  <a:prstClr val="black"/>
                </a:solidFill>
                <a:latin typeface="Times New Roman" pitchFamily="18" charset="0"/>
                <a:cs typeface="Times New Roman" pitchFamily="18" charset="0"/>
              </a:rPr>
              <a:t> </a:t>
            </a:r>
            <a:r>
              <a:rPr b="1" spc="-4" dirty="0">
                <a:solidFill>
                  <a:prstClr val="black"/>
                </a:solidFill>
                <a:latin typeface="Times New Roman" pitchFamily="18" charset="0"/>
                <a:cs typeface="Times New Roman" pitchFamily="18" charset="0"/>
              </a:rPr>
              <a:t>products.</a:t>
            </a:r>
            <a:endParaRPr>
              <a:solidFill>
                <a:prstClr val="black"/>
              </a:solidFill>
              <a:latin typeface="Times New Roman" pitchFamily="18" charset="0"/>
              <a:cs typeface="Times New Roman" pitchFamily="18" charset="0"/>
            </a:endParaRPr>
          </a:p>
        </p:txBody>
      </p:sp>
      <p:sp>
        <p:nvSpPr>
          <p:cNvPr id="10246" name="object 6">
            <a:extLst>
              <a:ext uri="{FF2B5EF4-FFF2-40B4-BE49-F238E27FC236}">
                <a16:creationId xmlns:a16="http://schemas.microsoft.com/office/drawing/2014/main" id="{0295FDD9-58C4-4939-98E5-7449C8B3AEFA}"/>
              </a:ext>
            </a:extLst>
          </p:cNvPr>
          <p:cNvSpPr txBox="1">
            <a:spLocks noChangeArrowheads="1"/>
          </p:cNvSpPr>
          <p:nvPr/>
        </p:nvSpPr>
        <p:spPr bwMode="auto">
          <a:xfrm>
            <a:off x="2427289" y="5197476"/>
            <a:ext cx="6548437" cy="63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8548" rIns="0" bIns="0">
            <a:spAutoFit/>
          </a:bodyPr>
          <a:lstStyle>
            <a:lvl1pPr marL="11113">
              <a:spcBef>
                <a:spcPts val="300"/>
              </a:spcBef>
              <a:buClr>
                <a:srgbClr val="A04DA3"/>
              </a:buClr>
              <a:buFont typeface="Georgia" panose="02040502050405020303" pitchFamily="18" charset="0"/>
              <a:buChar char="•"/>
              <a:defRPr sz="2800">
                <a:solidFill>
                  <a:schemeClr val="tx1"/>
                </a:solidFill>
                <a:latin typeface="Georgia" panose="02040502050405020303"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Georgia" panose="02040502050405020303"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Georgia" panose="02040502050405020303"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Georgia" panose="02040502050405020303" pitchFamily="18" charset="0"/>
              </a:defRPr>
            </a:lvl4pPr>
            <a:lvl5pPr marL="2057400" indent="-228600">
              <a:spcBef>
                <a:spcPts val="300"/>
              </a:spcBef>
              <a:buClr>
                <a:srgbClr val="A04DA3"/>
              </a:buClr>
              <a:buFont typeface="Georgia" panose="02040502050405020303" pitchFamily="18" charset="0"/>
              <a:buChar char="▫"/>
              <a:defRPr sz="2000">
                <a:solidFill>
                  <a:srgbClr val="A04DA3"/>
                </a:solidFill>
                <a:latin typeface="Georgia" panose="02040502050405020303"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9pPr>
          </a:lstStyle>
          <a:p>
            <a:pPr fontAlgn="base">
              <a:lnSpc>
                <a:spcPct val="101000"/>
              </a:lnSpc>
              <a:spcBef>
                <a:spcPts val="63"/>
              </a:spcBef>
              <a:spcAft>
                <a:spcPct val="0"/>
              </a:spcAft>
              <a:buClrTx/>
              <a:buNone/>
            </a:pPr>
            <a:r>
              <a:rPr lang="en-US" altLang="en-US" sz="2200" b="1">
                <a:solidFill>
                  <a:srgbClr val="0000FF"/>
                </a:solidFill>
                <a:latin typeface="Times New Roman" panose="02020603050405020304" pitchFamily="18" charset="0"/>
                <a:cs typeface="Times New Roman" panose="02020603050405020304" pitchFamily="18" charset="0"/>
              </a:rPr>
              <a:t>Miniaturization </a:t>
            </a:r>
            <a:r>
              <a:rPr lang="en-US" altLang="en-US" sz="1800" b="1">
                <a:solidFill>
                  <a:prstClr val="black"/>
                </a:solidFill>
                <a:latin typeface="Times New Roman" panose="02020603050405020304" pitchFamily="18" charset="0"/>
                <a:cs typeface="Times New Roman" panose="02020603050405020304" pitchFamily="18" charset="0"/>
              </a:rPr>
              <a:t>is the only viable solution to satisfy such  market demand</a:t>
            </a:r>
            <a:endParaRPr lang="en-US" altLang="en-US" sz="1800">
              <a:solidFill>
                <a:prstClr val="black"/>
              </a:solidFill>
              <a:latin typeface="Times New Roman" panose="02020603050405020304" pitchFamily="18" charset="0"/>
              <a:cs typeface="Times New Roman" panose="02020603050405020304" pitchFamily="18" charset="0"/>
            </a:endParaRPr>
          </a:p>
        </p:txBody>
      </p:sp>
      <p:sp>
        <p:nvSpPr>
          <p:cNvPr id="2" name="Footer Placeholder 1">
            <a:extLst>
              <a:ext uri="{FF2B5EF4-FFF2-40B4-BE49-F238E27FC236}">
                <a16:creationId xmlns:a16="http://schemas.microsoft.com/office/drawing/2014/main" id="{30EA95B3-649A-4882-9E91-F0FFC82D67D0}"/>
              </a:ext>
            </a:extLst>
          </p:cNvPr>
          <p:cNvSpPr>
            <a:spLocks noGrp="1"/>
          </p:cNvSpPr>
          <p:nvPr>
            <p:ph type="ftr" sz="quarter" idx="11"/>
          </p:nvPr>
        </p:nvSpPr>
        <p:spPr/>
        <p:txBody>
          <a:bodyPr/>
          <a:lstStyle/>
          <a:p>
            <a:pPr>
              <a:defRPr/>
            </a:pPr>
            <a:endParaRPr lang="en-US">
              <a:solidFill>
                <a:srgbClr val="438086"/>
              </a:solidFill>
              <a:latin typeface="Georgia"/>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object 2">
            <a:extLst>
              <a:ext uri="{FF2B5EF4-FFF2-40B4-BE49-F238E27FC236}">
                <a16:creationId xmlns:a16="http://schemas.microsoft.com/office/drawing/2014/main" id="{64AA26AF-A6B0-4253-8B92-C65AFA5DEF53}"/>
              </a:ext>
            </a:extLst>
          </p:cNvPr>
          <p:cNvSpPr>
            <a:spLocks noGrp="1"/>
          </p:cNvSpPr>
          <p:nvPr>
            <p:ph type="title"/>
          </p:nvPr>
        </p:nvSpPr>
        <p:spPr>
          <a:xfrm>
            <a:off x="2362201" y="228601"/>
            <a:ext cx="7165975" cy="1489075"/>
          </a:xfrm>
        </p:spPr>
        <p:txBody>
          <a:bodyPr vert="horz" wrap="square" lIns="0" tIns="11397" rIns="0" bIns="0" numCol="1" anchor="ctr" anchorCtr="0" compatLnSpc="1">
            <a:prstTxWarp prst="textNoShape">
              <a:avLst/>
            </a:prstTxWarp>
            <a:spAutoFit/>
          </a:bodyPr>
          <a:lstStyle/>
          <a:p>
            <a:pPr marL="11113" eaLnBrk="1" hangingPunct="1">
              <a:spcBef>
                <a:spcPts val="88"/>
              </a:spcBef>
            </a:pPr>
            <a:r>
              <a:rPr lang="en-US" altLang="en-US" sz="3200">
                <a:solidFill>
                  <a:srgbClr val="000000"/>
                </a:solidFill>
                <a:latin typeface="Times New Roman" panose="02020603050405020304" pitchFamily="18" charset="0"/>
                <a:cs typeface="Times New Roman" panose="02020603050405020304" pitchFamily="18" charset="0"/>
              </a:rPr>
              <a:t>Market Demand for Intelligent, Robusting, Smaller,  Multi-Functional Products - the </a:t>
            </a:r>
            <a:r>
              <a:rPr lang="en-US" altLang="en-US" sz="3200">
                <a:solidFill>
                  <a:srgbClr val="FFFFFF"/>
                </a:solidFill>
                <a:latin typeface="Times New Roman" panose="02020603050405020304" pitchFamily="18" charset="0"/>
                <a:cs typeface="Times New Roman" panose="02020603050405020304" pitchFamily="18" charset="0"/>
              </a:rPr>
              <a:t>evolution of cellular phones</a:t>
            </a:r>
            <a:endParaRPr lang="en-US" altLang="en-US" sz="3200">
              <a:latin typeface="Times New Roman" panose="02020603050405020304" pitchFamily="18" charset="0"/>
              <a:cs typeface="Times New Roman" panose="02020603050405020304" pitchFamily="18" charset="0"/>
            </a:endParaRPr>
          </a:p>
        </p:txBody>
      </p:sp>
      <p:sp>
        <p:nvSpPr>
          <p:cNvPr id="3" name="object 3">
            <a:extLst>
              <a:ext uri="{FF2B5EF4-FFF2-40B4-BE49-F238E27FC236}">
                <a16:creationId xmlns:a16="http://schemas.microsoft.com/office/drawing/2014/main" id="{55EE7175-591D-4BFB-9C0A-479157503EBE}"/>
              </a:ext>
            </a:extLst>
          </p:cNvPr>
          <p:cNvSpPr txBox="1"/>
          <p:nvPr/>
        </p:nvSpPr>
        <p:spPr>
          <a:xfrm>
            <a:off x="2151064" y="1701800"/>
            <a:ext cx="3113087" cy="287338"/>
          </a:xfrm>
          <a:prstGeom prst="rect">
            <a:avLst/>
          </a:prstGeom>
        </p:spPr>
        <p:txBody>
          <a:bodyPr lIns="0" tIns="10827" rIns="0" bIns="0">
            <a:spAutoFit/>
          </a:bodyPr>
          <a:lstStyle/>
          <a:p>
            <a:pPr marL="11397">
              <a:spcBef>
                <a:spcPts val="85"/>
              </a:spcBef>
              <a:defRPr/>
            </a:pPr>
            <a:r>
              <a:rPr b="1" spc="-4" dirty="0">
                <a:solidFill>
                  <a:srgbClr val="0000CC"/>
                </a:solidFill>
                <a:latin typeface="Arial"/>
                <a:cs typeface="Arial"/>
              </a:rPr>
              <a:t>Mobil phones 10 Years</a:t>
            </a:r>
            <a:r>
              <a:rPr b="1" spc="-13" dirty="0">
                <a:solidFill>
                  <a:srgbClr val="0000CC"/>
                </a:solidFill>
                <a:latin typeface="Arial"/>
                <a:cs typeface="Arial"/>
              </a:rPr>
              <a:t> </a:t>
            </a:r>
            <a:r>
              <a:rPr b="1" spc="-9" dirty="0">
                <a:solidFill>
                  <a:srgbClr val="0000CC"/>
                </a:solidFill>
                <a:latin typeface="Arial"/>
                <a:cs typeface="Arial"/>
              </a:rPr>
              <a:t>Ago:</a:t>
            </a:r>
            <a:endParaRPr>
              <a:solidFill>
                <a:prstClr val="black"/>
              </a:solidFill>
              <a:latin typeface="Arial"/>
              <a:cs typeface="Arial"/>
            </a:endParaRPr>
          </a:p>
        </p:txBody>
      </p:sp>
      <p:sp>
        <p:nvSpPr>
          <p:cNvPr id="4" name="object 4">
            <a:extLst>
              <a:ext uri="{FF2B5EF4-FFF2-40B4-BE49-F238E27FC236}">
                <a16:creationId xmlns:a16="http://schemas.microsoft.com/office/drawing/2014/main" id="{F4DAFCA8-B712-4391-93BE-454D686677EF}"/>
              </a:ext>
            </a:extLst>
          </p:cNvPr>
          <p:cNvSpPr txBox="1"/>
          <p:nvPr/>
        </p:nvSpPr>
        <p:spPr>
          <a:xfrm>
            <a:off x="6029326" y="1570039"/>
            <a:ext cx="2676525" cy="287337"/>
          </a:xfrm>
          <a:prstGeom prst="rect">
            <a:avLst/>
          </a:prstGeom>
        </p:spPr>
        <p:txBody>
          <a:bodyPr lIns="0" tIns="10827" rIns="0" bIns="0">
            <a:spAutoFit/>
          </a:bodyPr>
          <a:lstStyle/>
          <a:p>
            <a:pPr marL="11397">
              <a:spcBef>
                <a:spcPts val="85"/>
              </a:spcBef>
              <a:defRPr/>
            </a:pPr>
            <a:r>
              <a:rPr b="1" spc="-9" dirty="0">
                <a:solidFill>
                  <a:srgbClr val="0000CC"/>
                </a:solidFill>
                <a:latin typeface="Arial"/>
                <a:cs typeface="Arial"/>
              </a:rPr>
              <a:t>Current </a:t>
            </a:r>
            <a:r>
              <a:rPr b="1" spc="-4" dirty="0">
                <a:solidFill>
                  <a:srgbClr val="0000CC"/>
                </a:solidFill>
                <a:latin typeface="Arial"/>
                <a:cs typeface="Arial"/>
              </a:rPr>
              <a:t>State-of-the</a:t>
            </a:r>
            <a:r>
              <a:rPr b="1" spc="4" dirty="0">
                <a:solidFill>
                  <a:srgbClr val="0000CC"/>
                </a:solidFill>
                <a:latin typeface="Arial"/>
                <a:cs typeface="Arial"/>
              </a:rPr>
              <a:t> </a:t>
            </a:r>
            <a:r>
              <a:rPr b="1" spc="-9" dirty="0">
                <a:solidFill>
                  <a:srgbClr val="0000CC"/>
                </a:solidFill>
                <a:latin typeface="Arial"/>
                <a:cs typeface="Arial"/>
              </a:rPr>
              <a:t>Art:</a:t>
            </a:r>
            <a:endParaRPr>
              <a:solidFill>
                <a:prstClr val="black"/>
              </a:solidFill>
              <a:latin typeface="Arial"/>
              <a:cs typeface="Arial"/>
            </a:endParaRPr>
          </a:p>
        </p:txBody>
      </p:sp>
      <p:sp>
        <p:nvSpPr>
          <p:cNvPr id="5" name="object 5">
            <a:extLst>
              <a:ext uri="{FF2B5EF4-FFF2-40B4-BE49-F238E27FC236}">
                <a16:creationId xmlns:a16="http://schemas.microsoft.com/office/drawing/2014/main" id="{1D159605-8173-4E6D-9AA0-9C0A2D0F1124}"/>
              </a:ext>
            </a:extLst>
          </p:cNvPr>
          <p:cNvSpPr txBox="1"/>
          <p:nvPr/>
        </p:nvSpPr>
        <p:spPr>
          <a:xfrm>
            <a:off x="2497138" y="5402263"/>
            <a:ext cx="2182812" cy="258762"/>
          </a:xfrm>
          <a:prstGeom prst="rect">
            <a:avLst/>
          </a:prstGeom>
        </p:spPr>
        <p:txBody>
          <a:bodyPr lIns="0" tIns="11397" rIns="0" bIns="0">
            <a:spAutoFit/>
          </a:bodyPr>
          <a:lstStyle/>
          <a:p>
            <a:pPr marL="11397">
              <a:spcBef>
                <a:spcPts val="90"/>
              </a:spcBef>
              <a:defRPr/>
            </a:pPr>
            <a:r>
              <a:rPr sz="1600" b="1" dirty="0">
                <a:solidFill>
                  <a:prstClr val="black"/>
                </a:solidFill>
                <a:latin typeface="Arial"/>
                <a:cs typeface="Arial"/>
              </a:rPr>
              <a:t>Transceive </a:t>
            </a:r>
            <a:r>
              <a:rPr sz="1600" b="1" spc="-4" dirty="0">
                <a:solidFill>
                  <a:prstClr val="black"/>
                </a:solidFill>
                <a:latin typeface="Arial"/>
                <a:cs typeface="Arial"/>
              </a:rPr>
              <a:t>voice</a:t>
            </a:r>
            <a:r>
              <a:rPr sz="1600" b="1" spc="-85" dirty="0">
                <a:solidFill>
                  <a:prstClr val="black"/>
                </a:solidFill>
                <a:latin typeface="Arial"/>
                <a:cs typeface="Arial"/>
              </a:rPr>
              <a:t> </a:t>
            </a:r>
            <a:r>
              <a:rPr sz="1600" b="1" dirty="0">
                <a:solidFill>
                  <a:prstClr val="black"/>
                </a:solidFill>
                <a:latin typeface="Arial"/>
                <a:cs typeface="Arial"/>
              </a:rPr>
              <a:t>only</a:t>
            </a:r>
            <a:endParaRPr sz="1600">
              <a:solidFill>
                <a:prstClr val="black"/>
              </a:solidFill>
              <a:latin typeface="Arial"/>
              <a:cs typeface="Arial"/>
            </a:endParaRPr>
          </a:p>
        </p:txBody>
      </p:sp>
      <p:sp>
        <p:nvSpPr>
          <p:cNvPr id="11270" name="object 6">
            <a:extLst>
              <a:ext uri="{FF2B5EF4-FFF2-40B4-BE49-F238E27FC236}">
                <a16:creationId xmlns:a16="http://schemas.microsoft.com/office/drawing/2014/main" id="{A7DFE4FC-67E7-48C3-86E2-C0EEB0EB3BDC}"/>
              </a:ext>
            </a:extLst>
          </p:cNvPr>
          <p:cNvSpPr txBox="1">
            <a:spLocks noChangeArrowheads="1"/>
          </p:cNvSpPr>
          <p:nvPr/>
        </p:nvSpPr>
        <p:spPr bwMode="auto">
          <a:xfrm>
            <a:off x="6029326" y="4999038"/>
            <a:ext cx="3546475" cy="933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0257" rIns="0" bIns="0">
            <a:spAutoFit/>
          </a:bodyPr>
          <a:lstStyle>
            <a:lvl1pPr marL="11113">
              <a:spcBef>
                <a:spcPts val="300"/>
              </a:spcBef>
              <a:buClr>
                <a:srgbClr val="A04DA3"/>
              </a:buClr>
              <a:buFont typeface="Georgia" panose="02040502050405020303" pitchFamily="18" charset="0"/>
              <a:buChar char="•"/>
              <a:defRPr sz="2800">
                <a:solidFill>
                  <a:schemeClr val="tx1"/>
                </a:solidFill>
                <a:latin typeface="Georgia" panose="02040502050405020303"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Georgia" panose="02040502050405020303"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Georgia" panose="02040502050405020303"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Georgia" panose="02040502050405020303" pitchFamily="18" charset="0"/>
              </a:defRPr>
            </a:lvl4pPr>
            <a:lvl5pPr marL="2057400" indent="-228600">
              <a:spcBef>
                <a:spcPts val="300"/>
              </a:spcBef>
              <a:buClr>
                <a:srgbClr val="A04DA3"/>
              </a:buClr>
              <a:buFont typeface="Georgia" panose="02040502050405020303" pitchFamily="18" charset="0"/>
              <a:buChar char="▫"/>
              <a:defRPr sz="2000">
                <a:solidFill>
                  <a:srgbClr val="A04DA3"/>
                </a:solidFill>
                <a:latin typeface="Georgia" panose="02040502050405020303"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9pPr>
          </a:lstStyle>
          <a:p>
            <a:pPr fontAlgn="base">
              <a:spcBef>
                <a:spcPts val="75"/>
              </a:spcBef>
              <a:spcAft>
                <a:spcPct val="0"/>
              </a:spcAft>
              <a:buClrTx/>
              <a:buNone/>
            </a:pPr>
            <a:r>
              <a:rPr lang="en-US" altLang="en-US" sz="1600" b="1">
                <a:solidFill>
                  <a:prstClr val="black"/>
                </a:solidFill>
                <a:cs typeface="Arial" panose="020B0604020202020204" pitchFamily="34" charset="0"/>
              </a:rPr>
              <a:t>Transceive voice+ multi-media +  others </a:t>
            </a:r>
            <a:r>
              <a:rPr lang="en-US" altLang="en-US" sz="1400">
                <a:solidFill>
                  <a:prstClr val="black"/>
                </a:solidFill>
                <a:cs typeface="Arial" panose="020B0604020202020204" pitchFamily="34" charset="0"/>
              </a:rPr>
              <a:t>(Video-camera, e-mails, calendar,  and access to Internet, GPS and a PC with  key pad input)</a:t>
            </a:r>
          </a:p>
        </p:txBody>
      </p:sp>
      <p:sp>
        <p:nvSpPr>
          <p:cNvPr id="11271" name="object 7">
            <a:extLst>
              <a:ext uri="{FF2B5EF4-FFF2-40B4-BE49-F238E27FC236}">
                <a16:creationId xmlns:a16="http://schemas.microsoft.com/office/drawing/2014/main" id="{14B04704-F661-420A-AFBE-952BD875447D}"/>
              </a:ext>
            </a:extLst>
          </p:cNvPr>
          <p:cNvSpPr>
            <a:spLocks noChangeArrowheads="1"/>
          </p:cNvSpPr>
          <p:nvPr/>
        </p:nvSpPr>
        <p:spPr bwMode="auto">
          <a:xfrm>
            <a:off x="5195888" y="2387601"/>
            <a:ext cx="830262" cy="201613"/>
          </a:xfrm>
          <a:custGeom>
            <a:avLst/>
            <a:gdLst>
              <a:gd name="T0" fmla="*/ 596811 w 914400"/>
              <a:gd name="T1" fmla="*/ 118541 h 228600"/>
              <a:gd name="T2" fmla="*/ 596811 w 914400"/>
              <a:gd name="T3" fmla="*/ 59269 h 228600"/>
              <a:gd name="T4" fmla="*/ 0 w 914400"/>
              <a:gd name="T5" fmla="*/ 59269 h 228600"/>
              <a:gd name="T6" fmla="*/ 0 w 914400"/>
              <a:gd name="T7" fmla="*/ 118541 h 228600"/>
              <a:gd name="T8" fmla="*/ 596811 w 914400"/>
              <a:gd name="T9" fmla="*/ 118541 h 228600"/>
              <a:gd name="T10" fmla="*/ 753866 w 914400"/>
              <a:gd name="T11" fmla="*/ 88906 h 228600"/>
              <a:gd name="T12" fmla="*/ 565400 w 914400"/>
              <a:gd name="T13" fmla="*/ 0 h 228600"/>
              <a:gd name="T14" fmla="*/ 565400 w 914400"/>
              <a:gd name="T15" fmla="*/ 59269 h 228600"/>
              <a:gd name="T16" fmla="*/ 596811 w 914400"/>
              <a:gd name="T17" fmla="*/ 59269 h 228600"/>
              <a:gd name="T18" fmla="*/ 596811 w 914400"/>
              <a:gd name="T19" fmla="*/ 162993 h 228600"/>
              <a:gd name="T20" fmla="*/ 753866 w 914400"/>
              <a:gd name="T21" fmla="*/ 88906 h 228600"/>
              <a:gd name="T22" fmla="*/ 596811 w 914400"/>
              <a:gd name="T23" fmla="*/ 162993 h 228600"/>
              <a:gd name="T24" fmla="*/ 596811 w 914400"/>
              <a:gd name="T25" fmla="*/ 118541 h 228600"/>
              <a:gd name="T26" fmla="*/ 565400 w 914400"/>
              <a:gd name="T27" fmla="*/ 118541 h 228600"/>
              <a:gd name="T28" fmla="*/ 565400 w 914400"/>
              <a:gd name="T29" fmla="*/ 177811 h 228600"/>
              <a:gd name="T30" fmla="*/ 596811 w 914400"/>
              <a:gd name="T31" fmla="*/ 162993 h 22860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914400"/>
              <a:gd name="T49" fmla="*/ 0 h 228600"/>
              <a:gd name="T50" fmla="*/ 914400 w 914400"/>
              <a:gd name="T51" fmla="*/ 228600 h 22860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914400" h="228600">
                <a:moveTo>
                  <a:pt x="723900" y="152399"/>
                </a:moveTo>
                <a:lnTo>
                  <a:pt x="723900" y="76199"/>
                </a:lnTo>
                <a:lnTo>
                  <a:pt x="0" y="76199"/>
                </a:lnTo>
                <a:lnTo>
                  <a:pt x="0" y="152399"/>
                </a:lnTo>
                <a:lnTo>
                  <a:pt x="723900" y="152399"/>
                </a:lnTo>
                <a:close/>
              </a:path>
              <a:path w="914400" h="228600">
                <a:moveTo>
                  <a:pt x="914400" y="114299"/>
                </a:moveTo>
                <a:lnTo>
                  <a:pt x="685800" y="0"/>
                </a:lnTo>
                <a:lnTo>
                  <a:pt x="685800" y="76199"/>
                </a:lnTo>
                <a:lnTo>
                  <a:pt x="723900" y="76199"/>
                </a:lnTo>
                <a:lnTo>
                  <a:pt x="723900" y="209549"/>
                </a:lnTo>
                <a:lnTo>
                  <a:pt x="914400" y="114299"/>
                </a:lnTo>
                <a:close/>
              </a:path>
              <a:path w="914400" h="228600">
                <a:moveTo>
                  <a:pt x="723900" y="209549"/>
                </a:moveTo>
                <a:lnTo>
                  <a:pt x="723900" y="152399"/>
                </a:lnTo>
                <a:lnTo>
                  <a:pt x="685800" y="152399"/>
                </a:lnTo>
                <a:lnTo>
                  <a:pt x="685800" y="228599"/>
                </a:lnTo>
                <a:lnTo>
                  <a:pt x="723900" y="209549"/>
                </a:lnTo>
                <a:close/>
              </a:path>
            </a:pathLst>
          </a:custGeom>
          <a:solidFill>
            <a:srgbClr val="0000CC"/>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fontAlgn="base" hangingPunct="0">
              <a:spcBef>
                <a:spcPct val="0"/>
              </a:spcBef>
              <a:spcAft>
                <a:spcPct val="0"/>
              </a:spcAft>
            </a:pPr>
            <a:endParaRPr lang="en-IN">
              <a:solidFill>
                <a:prstClr val="black"/>
              </a:solidFill>
              <a:latin typeface="Arial" panose="020B0604020202020204" pitchFamily="34" charset="0"/>
              <a:cs typeface="Arial" panose="020B0604020202020204" pitchFamily="34" charset="0"/>
            </a:endParaRPr>
          </a:p>
        </p:txBody>
      </p:sp>
      <p:sp>
        <p:nvSpPr>
          <p:cNvPr id="11272" name="object 8">
            <a:extLst>
              <a:ext uri="{FF2B5EF4-FFF2-40B4-BE49-F238E27FC236}">
                <a16:creationId xmlns:a16="http://schemas.microsoft.com/office/drawing/2014/main" id="{23B75F1D-0202-4DD0-ADDC-DC9CB08C92C6}"/>
              </a:ext>
            </a:extLst>
          </p:cNvPr>
          <p:cNvSpPr>
            <a:spLocks noChangeArrowheads="1"/>
          </p:cNvSpPr>
          <p:nvPr/>
        </p:nvSpPr>
        <p:spPr bwMode="auto">
          <a:xfrm>
            <a:off x="2978151" y="2084388"/>
            <a:ext cx="1312863" cy="3294062"/>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ts val="300"/>
              </a:spcBef>
              <a:buClr>
                <a:srgbClr val="A04DA3"/>
              </a:buClr>
              <a:buFont typeface="Georgia" panose="02040502050405020303" pitchFamily="18" charset="0"/>
              <a:buChar char="•"/>
              <a:defRPr sz="2800">
                <a:solidFill>
                  <a:schemeClr val="tx1"/>
                </a:solidFill>
                <a:latin typeface="Georgia" panose="02040502050405020303"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Georgia" panose="02040502050405020303"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Georgia" panose="02040502050405020303"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Georgia" panose="02040502050405020303" pitchFamily="18" charset="0"/>
              </a:defRPr>
            </a:lvl4pPr>
            <a:lvl5pPr marL="2057400" indent="-228600">
              <a:spcBef>
                <a:spcPts val="300"/>
              </a:spcBef>
              <a:buClr>
                <a:srgbClr val="A04DA3"/>
              </a:buClr>
              <a:buFont typeface="Georgia" panose="02040502050405020303" pitchFamily="18" charset="0"/>
              <a:buChar char="▫"/>
              <a:defRPr sz="2000">
                <a:solidFill>
                  <a:srgbClr val="A04DA3"/>
                </a:solidFill>
                <a:latin typeface="Georgia" panose="02040502050405020303"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9pPr>
          </a:lstStyle>
          <a:p>
            <a:pPr fontAlgn="base">
              <a:spcBef>
                <a:spcPct val="0"/>
              </a:spcBef>
              <a:spcAft>
                <a:spcPct val="0"/>
              </a:spcAft>
              <a:buClrTx/>
              <a:buNone/>
            </a:pPr>
            <a:endParaRPr lang="en-US" altLang="en-US" sz="1800">
              <a:solidFill>
                <a:prstClr val="black"/>
              </a:solidFill>
              <a:latin typeface="Calibri" panose="020F0502020204030204" pitchFamily="34" charset="0"/>
              <a:cs typeface="Arial" panose="020B0604020202020204" pitchFamily="34" charset="0"/>
            </a:endParaRPr>
          </a:p>
        </p:txBody>
      </p:sp>
      <p:sp>
        <p:nvSpPr>
          <p:cNvPr id="9" name="object 9">
            <a:extLst>
              <a:ext uri="{FF2B5EF4-FFF2-40B4-BE49-F238E27FC236}">
                <a16:creationId xmlns:a16="http://schemas.microsoft.com/office/drawing/2014/main" id="{58B2C257-1E19-4D35-87F1-54FE990ECEB3}"/>
              </a:ext>
            </a:extLst>
          </p:cNvPr>
          <p:cNvSpPr txBox="1"/>
          <p:nvPr/>
        </p:nvSpPr>
        <p:spPr>
          <a:xfrm>
            <a:off x="4906964" y="2646364"/>
            <a:ext cx="1443037" cy="257175"/>
          </a:xfrm>
          <a:prstGeom prst="rect">
            <a:avLst/>
          </a:prstGeom>
        </p:spPr>
        <p:txBody>
          <a:bodyPr lIns="0" tIns="11397" rIns="0" bIns="0">
            <a:spAutoFit/>
          </a:bodyPr>
          <a:lstStyle/>
          <a:p>
            <a:pPr marL="11397">
              <a:spcBef>
                <a:spcPts val="90"/>
              </a:spcBef>
              <a:defRPr/>
            </a:pPr>
            <a:r>
              <a:rPr sz="1600" b="1" dirty="0">
                <a:solidFill>
                  <a:srgbClr val="0000CC"/>
                </a:solidFill>
                <a:latin typeface="Arial"/>
                <a:cs typeface="Arial"/>
              </a:rPr>
              <a:t>Size</a:t>
            </a:r>
            <a:r>
              <a:rPr sz="1600" b="1" spc="-81" dirty="0">
                <a:solidFill>
                  <a:srgbClr val="0000CC"/>
                </a:solidFill>
                <a:latin typeface="Arial"/>
                <a:cs typeface="Arial"/>
              </a:rPr>
              <a:t> </a:t>
            </a:r>
            <a:r>
              <a:rPr sz="1600" b="1" dirty="0">
                <a:solidFill>
                  <a:srgbClr val="0000CC"/>
                </a:solidFill>
                <a:latin typeface="Arial"/>
                <a:cs typeface="Arial"/>
              </a:rPr>
              <a:t>reduction</a:t>
            </a:r>
            <a:endParaRPr sz="1600">
              <a:solidFill>
                <a:prstClr val="black"/>
              </a:solidFill>
              <a:latin typeface="Arial"/>
              <a:cs typeface="Arial"/>
            </a:endParaRPr>
          </a:p>
        </p:txBody>
      </p:sp>
      <p:sp>
        <p:nvSpPr>
          <p:cNvPr id="11274" name="object 10">
            <a:extLst>
              <a:ext uri="{FF2B5EF4-FFF2-40B4-BE49-F238E27FC236}">
                <a16:creationId xmlns:a16="http://schemas.microsoft.com/office/drawing/2014/main" id="{448E9F84-05C6-46D8-9CD1-95426393EBC0}"/>
              </a:ext>
            </a:extLst>
          </p:cNvPr>
          <p:cNvSpPr>
            <a:spLocks noChangeArrowheads="1"/>
          </p:cNvSpPr>
          <p:nvPr/>
        </p:nvSpPr>
        <p:spPr bwMode="auto">
          <a:xfrm>
            <a:off x="6511926" y="1949450"/>
            <a:ext cx="523875" cy="1747838"/>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ts val="300"/>
              </a:spcBef>
              <a:buClr>
                <a:srgbClr val="A04DA3"/>
              </a:buClr>
              <a:buFont typeface="Georgia" panose="02040502050405020303" pitchFamily="18" charset="0"/>
              <a:buChar char="•"/>
              <a:defRPr sz="2800">
                <a:solidFill>
                  <a:schemeClr val="tx1"/>
                </a:solidFill>
                <a:latin typeface="Georgia" panose="02040502050405020303"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Georgia" panose="02040502050405020303"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Georgia" panose="02040502050405020303"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Georgia" panose="02040502050405020303" pitchFamily="18" charset="0"/>
              </a:defRPr>
            </a:lvl4pPr>
            <a:lvl5pPr marL="2057400" indent="-228600">
              <a:spcBef>
                <a:spcPts val="300"/>
              </a:spcBef>
              <a:buClr>
                <a:srgbClr val="A04DA3"/>
              </a:buClr>
              <a:buFont typeface="Georgia" panose="02040502050405020303" pitchFamily="18" charset="0"/>
              <a:buChar char="▫"/>
              <a:defRPr sz="2000">
                <a:solidFill>
                  <a:srgbClr val="A04DA3"/>
                </a:solidFill>
                <a:latin typeface="Georgia" panose="02040502050405020303"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9pPr>
          </a:lstStyle>
          <a:p>
            <a:pPr fontAlgn="base">
              <a:spcBef>
                <a:spcPct val="0"/>
              </a:spcBef>
              <a:spcAft>
                <a:spcPct val="0"/>
              </a:spcAft>
              <a:buClrTx/>
              <a:buNone/>
            </a:pPr>
            <a:endParaRPr lang="en-US" altLang="en-US" sz="1800">
              <a:solidFill>
                <a:prstClr val="black"/>
              </a:solidFill>
              <a:latin typeface="Calibri" panose="020F0502020204030204" pitchFamily="34" charset="0"/>
              <a:cs typeface="Arial" panose="020B0604020202020204" pitchFamily="34" charset="0"/>
            </a:endParaRPr>
          </a:p>
        </p:txBody>
      </p:sp>
      <p:grpSp>
        <p:nvGrpSpPr>
          <p:cNvPr id="11275" name="object 11">
            <a:extLst>
              <a:ext uri="{FF2B5EF4-FFF2-40B4-BE49-F238E27FC236}">
                <a16:creationId xmlns:a16="http://schemas.microsoft.com/office/drawing/2014/main" id="{35F81132-220E-4CFD-BF26-5F4C8795E063}"/>
              </a:ext>
            </a:extLst>
          </p:cNvPr>
          <p:cNvGrpSpPr>
            <a:grpSpLocks/>
          </p:cNvGrpSpPr>
          <p:nvPr/>
        </p:nvGrpSpPr>
        <p:grpSpPr bwMode="auto">
          <a:xfrm>
            <a:off x="7342188" y="3140075"/>
            <a:ext cx="4762" cy="20638"/>
            <a:chOff x="6400800" y="3558540"/>
            <a:chExt cx="3810" cy="22860"/>
          </a:xfrm>
        </p:grpSpPr>
        <p:sp>
          <p:nvSpPr>
            <p:cNvPr id="11290" name="object 12">
              <a:extLst>
                <a:ext uri="{FF2B5EF4-FFF2-40B4-BE49-F238E27FC236}">
                  <a16:creationId xmlns:a16="http://schemas.microsoft.com/office/drawing/2014/main" id="{7A5A4260-468A-4341-B38E-C2416864246E}"/>
                </a:ext>
              </a:extLst>
            </p:cNvPr>
            <p:cNvSpPr>
              <a:spLocks noChangeArrowheads="1"/>
            </p:cNvSpPr>
            <p:nvPr/>
          </p:nvSpPr>
          <p:spPr bwMode="auto">
            <a:xfrm>
              <a:off x="6400800" y="3560445"/>
              <a:ext cx="3810" cy="0"/>
            </a:xfrm>
            <a:custGeom>
              <a:avLst/>
              <a:gdLst>
                <a:gd name="T0" fmla="*/ 0 w 3810"/>
                <a:gd name="T1" fmla="*/ 3810 w 3810"/>
                <a:gd name="T2" fmla="*/ 0 60000 65536"/>
                <a:gd name="T3" fmla="*/ 0 60000 65536"/>
                <a:gd name="T4" fmla="*/ 0 w 3810"/>
                <a:gd name="T5" fmla="*/ 3810 w 3810"/>
              </a:gdLst>
              <a:ahLst/>
              <a:cxnLst>
                <a:cxn ang="T2">
                  <a:pos x="T0" y="0"/>
                </a:cxn>
                <a:cxn ang="T3">
                  <a:pos x="T1" y="0"/>
                </a:cxn>
              </a:cxnLst>
              <a:rect l="T4" t="0" r="T5" b="0"/>
              <a:pathLst>
                <a:path w="3810">
                  <a:moveTo>
                    <a:pt x="0" y="0"/>
                  </a:moveTo>
                  <a:lnTo>
                    <a:pt x="3810" y="0"/>
                  </a:lnTo>
                </a:path>
              </a:pathLst>
            </a:custGeom>
            <a:noFill/>
            <a:ln w="3810">
              <a:solidFill>
                <a:srgbClr val="FCFBFC"/>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fontAlgn="base" hangingPunct="0">
                <a:spcBef>
                  <a:spcPct val="0"/>
                </a:spcBef>
                <a:spcAft>
                  <a:spcPct val="0"/>
                </a:spcAft>
              </a:pPr>
              <a:endParaRPr lang="en-IN">
                <a:solidFill>
                  <a:prstClr val="black"/>
                </a:solidFill>
                <a:latin typeface="Arial" panose="020B0604020202020204" pitchFamily="34" charset="0"/>
                <a:cs typeface="Arial" panose="020B0604020202020204" pitchFamily="34" charset="0"/>
              </a:endParaRPr>
            </a:p>
          </p:txBody>
        </p:sp>
        <p:sp>
          <p:nvSpPr>
            <p:cNvPr id="11291" name="object 13">
              <a:extLst>
                <a:ext uri="{FF2B5EF4-FFF2-40B4-BE49-F238E27FC236}">
                  <a16:creationId xmlns:a16="http://schemas.microsoft.com/office/drawing/2014/main" id="{4DE442A3-9093-4A1D-8508-B363B5BE706F}"/>
                </a:ext>
              </a:extLst>
            </p:cNvPr>
            <p:cNvSpPr>
              <a:spLocks noChangeArrowheads="1"/>
            </p:cNvSpPr>
            <p:nvPr/>
          </p:nvSpPr>
          <p:spPr bwMode="auto">
            <a:xfrm>
              <a:off x="6400800" y="3564255"/>
              <a:ext cx="3810" cy="0"/>
            </a:xfrm>
            <a:custGeom>
              <a:avLst/>
              <a:gdLst>
                <a:gd name="T0" fmla="*/ 0 w 3810"/>
                <a:gd name="T1" fmla="*/ 3810 w 3810"/>
                <a:gd name="T2" fmla="*/ 0 60000 65536"/>
                <a:gd name="T3" fmla="*/ 0 60000 65536"/>
                <a:gd name="T4" fmla="*/ 0 w 3810"/>
                <a:gd name="T5" fmla="*/ 3810 w 3810"/>
              </a:gdLst>
              <a:ahLst/>
              <a:cxnLst>
                <a:cxn ang="T2">
                  <a:pos x="T0" y="0"/>
                </a:cxn>
                <a:cxn ang="T3">
                  <a:pos x="T1" y="0"/>
                </a:cxn>
              </a:cxnLst>
              <a:rect l="T4" t="0" r="T5" b="0"/>
              <a:pathLst>
                <a:path w="3810">
                  <a:moveTo>
                    <a:pt x="0" y="0"/>
                  </a:moveTo>
                  <a:lnTo>
                    <a:pt x="3810" y="0"/>
                  </a:lnTo>
                </a:path>
              </a:pathLst>
            </a:custGeom>
            <a:noFill/>
            <a:ln w="3810">
              <a:solidFill>
                <a:srgbClr val="F9F7F8"/>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fontAlgn="base" hangingPunct="0">
                <a:spcBef>
                  <a:spcPct val="0"/>
                </a:spcBef>
                <a:spcAft>
                  <a:spcPct val="0"/>
                </a:spcAft>
              </a:pPr>
              <a:endParaRPr lang="en-IN">
                <a:solidFill>
                  <a:prstClr val="black"/>
                </a:solidFill>
                <a:latin typeface="Arial" panose="020B0604020202020204" pitchFamily="34" charset="0"/>
                <a:cs typeface="Arial" panose="020B0604020202020204" pitchFamily="34" charset="0"/>
              </a:endParaRPr>
            </a:p>
          </p:txBody>
        </p:sp>
        <p:sp>
          <p:nvSpPr>
            <p:cNvPr id="11292" name="object 14">
              <a:extLst>
                <a:ext uri="{FF2B5EF4-FFF2-40B4-BE49-F238E27FC236}">
                  <a16:creationId xmlns:a16="http://schemas.microsoft.com/office/drawing/2014/main" id="{3278FB68-7119-470C-B0B6-CEAD979B0F53}"/>
                </a:ext>
              </a:extLst>
            </p:cNvPr>
            <p:cNvSpPr>
              <a:spLocks noChangeArrowheads="1"/>
            </p:cNvSpPr>
            <p:nvPr/>
          </p:nvSpPr>
          <p:spPr bwMode="auto">
            <a:xfrm>
              <a:off x="6400800" y="3568065"/>
              <a:ext cx="3810" cy="0"/>
            </a:xfrm>
            <a:custGeom>
              <a:avLst/>
              <a:gdLst>
                <a:gd name="T0" fmla="*/ 0 w 3810"/>
                <a:gd name="T1" fmla="*/ 3810 w 3810"/>
                <a:gd name="T2" fmla="*/ 0 60000 65536"/>
                <a:gd name="T3" fmla="*/ 0 60000 65536"/>
                <a:gd name="T4" fmla="*/ 0 w 3810"/>
                <a:gd name="T5" fmla="*/ 3810 w 3810"/>
              </a:gdLst>
              <a:ahLst/>
              <a:cxnLst>
                <a:cxn ang="T2">
                  <a:pos x="T0" y="0"/>
                </a:cxn>
                <a:cxn ang="T3">
                  <a:pos x="T1" y="0"/>
                </a:cxn>
              </a:cxnLst>
              <a:rect l="T4" t="0" r="T5" b="0"/>
              <a:pathLst>
                <a:path w="3810">
                  <a:moveTo>
                    <a:pt x="0" y="0"/>
                  </a:moveTo>
                  <a:lnTo>
                    <a:pt x="3810" y="0"/>
                  </a:lnTo>
                </a:path>
              </a:pathLst>
            </a:custGeom>
            <a:noFill/>
            <a:ln w="3810">
              <a:solidFill>
                <a:srgbClr val="FBFAFA"/>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fontAlgn="base" hangingPunct="0">
                <a:spcBef>
                  <a:spcPct val="0"/>
                </a:spcBef>
                <a:spcAft>
                  <a:spcPct val="0"/>
                </a:spcAft>
              </a:pPr>
              <a:endParaRPr lang="en-IN">
                <a:solidFill>
                  <a:prstClr val="black"/>
                </a:solidFill>
                <a:latin typeface="Arial" panose="020B0604020202020204" pitchFamily="34" charset="0"/>
                <a:cs typeface="Arial" panose="020B0604020202020204" pitchFamily="34" charset="0"/>
              </a:endParaRPr>
            </a:p>
          </p:txBody>
        </p:sp>
        <p:sp>
          <p:nvSpPr>
            <p:cNvPr id="11293" name="object 15">
              <a:extLst>
                <a:ext uri="{FF2B5EF4-FFF2-40B4-BE49-F238E27FC236}">
                  <a16:creationId xmlns:a16="http://schemas.microsoft.com/office/drawing/2014/main" id="{234C5AE3-B7DD-4327-9E75-2F9538F6BC7F}"/>
                </a:ext>
              </a:extLst>
            </p:cNvPr>
            <p:cNvSpPr>
              <a:spLocks noChangeArrowheads="1"/>
            </p:cNvSpPr>
            <p:nvPr/>
          </p:nvSpPr>
          <p:spPr bwMode="auto">
            <a:xfrm>
              <a:off x="6400800" y="3571875"/>
              <a:ext cx="3810" cy="3810"/>
            </a:xfrm>
            <a:custGeom>
              <a:avLst/>
              <a:gdLst>
                <a:gd name="T0" fmla="*/ 0 w 3810"/>
                <a:gd name="T1" fmla="*/ 0 h 3810"/>
                <a:gd name="T2" fmla="*/ 3810 w 3810"/>
                <a:gd name="T3" fmla="*/ 0 h 3810"/>
                <a:gd name="T4" fmla="*/ 0 w 3810"/>
                <a:gd name="T5" fmla="*/ 3810 h 3810"/>
                <a:gd name="T6" fmla="*/ 3810 w 3810"/>
                <a:gd name="T7" fmla="*/ 3810 h 3810"/>
                <a:gd name="T8" fmla="*/ 0 60000 65536"/>
                <a:gd name="T9" fmla="*/ 0 60000 65536"/>
                <a:gd name="T10" fmla="*/ 0 60000 65536"/>
                <a:gd name="T11" fmla="*/ 0 60000 65536"/>
                <a:gd name="T12" fmla="*/ 0 w 3810"/>
                <a:gd name="T13" fmla="*/ 0 h 3810"/>
                <a:gd name="T14" fmla="*/ 3810 w 3810"/>
                <a:gd name="T15" fmla="*/ 3810 h 3810"/>
              </a:gdLst>
              <a:ahLst/>
              <a:cxnLst>
                <a:cxn ang="T8">
                  <a:pos x="T0" y="T1"/>
                </a:cxn>
                <a:cxn ang="T9">
                  <a:pos x="T2" y="T3"/>
                </a:cxn>
                <a:cxn ang="T10">
                  <a:pos x="T4" y="T5"/>
                </a:cxn>
                <a:cxn ang="T11">
                  <a:pos x="T6" y="T7"/>
                </a:cxn>
              </a:cxnLst>
              <a:rect l="T12" t="T13" r="T14" b="T15"/>
              <a:pathLst>
                <a:path w="3810" h="3810">
                  <a:moveTo>
                    <a:pt x="0" y="0"/>
                  </a:moveTo>
                  <a:lnTo>
                    <a:pt x="3810" y="0"/>
                  </a:lnTo>
                </a:path>
                <a:path w="3810" h="3810">
                  <a:moveTo>
                    <a:pt x="0" y="3810"/>
                  </a:moveTo>
                  <a:lnTo>
                    <a:pt x="3810" y="3810"/>
                  </a:lnTo>
                </a:path>
              </a:pathLst>
            </a:custGeom>
            <a:noFill/>
            <a:ln w="3810">
              <a:solidFill>
                <a:srgbClr val="FCFCFC"/>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fontAlgn="base" hangingPunct="0">
                <a:spcBef>
                  <a:spcPct val="0"/>
                </a:spcBef>
                <a:spcAft>
                  <a:spcPct val="0"/>
                </a:spcAft>
              </a:pPr>
              <a:endParaRPr lang="en-IN">
                <a:solidFill>
                  <a:prstClr val="black"/>
                </a:solidFill>
                <a:latin typeface="Arial" panose="020B0604020202020204" pitchFamily="34" charset="0"/>
                <a:cs typeface="Arial" panose="020B0604020202020204" pitchFamily="34" charset="0"/>
              </a:endParaRPr>
            </a:p>
          </p:txBody>
        </p:sp>
        <p:sp>
          <p:nvSpPr>
            <p:cNvPr id="11294" name="object 16">
              <a:extLst>
                <a:ext uri="{FF2B5EF4-FFF2-40B4-BE49-F238E27FC236}">
                  <a16:creationId xmlns:a16="http://schemas.microsoft.com/office/drawing/2014/main" id="{89BEEB53-5016-44A2-A300-F1581419CE58}"/>
                </a:ext>
              </a:extLst>
            </p:cNvPr>
            <p:cNvSpPr>
              <a:spLocks noChangeArrowheads="1"/>
            </p:cNvSpPr>
            <p:nvPr/>
          </p:nvSpPr>
          <p:spPr bwMode="auto">
            <a:xfrm>
              <a:off x="6400800" y="3579495"/>
              <a:ext cx="3810" cy="0"/>
            </a:xfrm>
            <a:custGeom>
              <a:avLst/>
              <a:gdLst>
                <a:gd name="T0" fmla="*/ 0 w 3810"/>
                <a:gd name="T1" fmla="*/ 3810 w 3810"/>
                <a:gd name="T2" fmla="*/ 0 60000 65536"/>
                <a:gd name="T3" fmla="*/ 0 60000 65536"/>
                <a:gd name="T4" fmla="*/ 0 w 3810"/>
                <a:gd name="T5" fmla="*/ 3810 w 3810"/>
              </a:gdLst>
              <a:ahLst/>
              <a:cxnLst>
                <a:cxn ang="T2">
                  <a:pos x="T0" y="0"/>
                </a:cxn>
                <a:cxn ang="T3">
                  <a:pos x="T1" y="0"/>
                </a:cxn>
              </a:cxnLst>
              <a:rect l="T4" t="0" r="T5" b="0"/>
              <a:pathLst>
                <a:path w="3810">
                  <a:moveTo>
                    <a:pt x="0" y="0"/>
                  </a:moveTo>
                  <a:lnTo>
                    <a:pt x="3810" y="0"/>
                  </a:lnTo>
                </a:path>
              </a:pathLst>
            </a:custGeom>
            <a:noFill/>
            <a:ln w="3810">
              <a:solidFill>
                <a:srgbClr val="FDFDFD"/>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fontAlgn="base" hangingPunct="0">
                <a:spcBef>
                  <a:spcPct val="0"/>
                </a:spcBef>
                <a:spcAft>
                  <a:spcPct val="0"/>
                </a:spcAft>
              </a:pPr>
              <a:endParaRPr lang="en-IN">
                <a:solidFill>
                  <a:prstClr val="black"/>
                </a:solidFill>
                <a:latin typeface="Arial" panose="020B0604020202020204" pitchFamily="34" charset="0"/>
                <a:cs typeface="Arial" panose="020B0604020202020204" pitchFamily="34" charset="0"/>
              </a:endParaRPr>
            </a:p>
          </p:txBody>
        </p:sp>
      </p:grpSp>
      <p:grpSp>
        <p:nvGrpSpPr>
          <p:cNvPr id="11276" name="object 17">
            <a:extLst>
              <a:ext uri="{FF2B5EF4-FFF2-40B4-BE49-F238E27FC236}">
                <a16:creationId xmlns:a16="http://schemas.microsoft.com/office/drawing/2014/main" id="{4DBFCEAE-1CA1-402B-BC74-87848EC6FFC9}"/>
              </a:ext>
            </a:extLst>
          </p:cNvPr>
          <p:cNvGrpSpPr>
            <a:grpSpLocks/>
          </p:cNvGrpSpPr>
          <p:nvPr/>
        </p:nvGrpSpPr>
        <p:grpSpPr bwMode="auto">
          <a:xfrm>
            <a:off x="7342188" y="2824164"/>
            <a:ext cx="1308100" cy="2217737"/>
            <a:chOff x="6400800" y="3200400"/>
            <a:chExt cx="1438275" cy="2514600"/>
          </a:xfrm>
        </p:grpSpPr>
        <p:sp>
          <p:nvSpPr>
            <p:cNvPr id="11282" name="object 18">
              <a:extLst>
                <a:ext uri="{FF2B5EF4-FFF2-40B4-BE49-F238E27FC236}">
                  <a16:creationId xmlns:a16="http://schemas.microsoft.com/office/drawing/2014/main" id="{31D17CE7-C7A4-442C-839A-7823AF720CC8}"/>
                </a:ext>
              </a:extLst>
            </p:cNvPr>
            <p:cNvSpPr>
              <a:spLocks noChangeArrowheads="1"/>
            </p:cNvSpPr>
            <p:nvPr/>
          </p:nvSpPr>
          <p:spPr bwMode="auto">
            <a:xfrm>
              <a:off x="6400800" y="3200400"/>
              <a:ext cx="621791" cy="3809"/>
            </a:xfrm>
            <a:prstGeom prst="rect">
              <a:avLst/>
            </a:prstGeom>
            <a:blipFill dpi="0" rotWithShape="1">
              <a:blip r:embed="rId4"/>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ts val="300"/>
                </a:spcBef>
                <a:buClr>
                  <a:srgbClr val="A04DA3"/>
                </a:buClr>
                <a:buFont typeface="Georgia" panose="02040502050405020303" pitchFamily="18" charset="0"/>
                <a:buChar char="•"/>
                <a:defRPr sz="2800">
                  <a:solidFill>
                    <a:schemeClr val="tx1"/>
                  </a:solidFill>
                  <a:latin typeface="Georgia" panose="02040502050405020303"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Georgia" panose="02040502050405020303"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Georgia" panose="02040502050405020303"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Georgia" panose="02040502050405020303" pitchFamily="18" charset="0"/>
                </a:defRPr>
              </a:lvl4pPr>
              <a:lvl5pPr marL="2057400" indent="-228600">
                <a:spcBef>
                  <a:spcPts val="300"/>
                </a:spcBef>
                <a:buClr>
                  <a:srgbClr val="A04DA3"/>
                </a:buClr>
                <a:buFont typeface="Georgia" panose="02040502050405020303" pitchFamily="18" charset="0"/>
                <a:buChar char="▫"/>
                <a:defRPr sz="2000">
                  <a:solidFill>
                    <a:srgbClr val="A04DA3"/>
                  </a:solidFill>
                  <a:latin typeface="Georgia" panose="02040502050405020303"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9pPr>
            </a:lstStyle>
            <a:p>
              <a:pPr fontAlgn="base">
                <a:spcBef>
                  <a:spcPct val="0"/>
                </a:spcBef>
                <a:spcAft>
                  <a:spcPct val="0"/>
                </a:spcAft>
                <a:buClrTx/>
                <a:buNone/>
              </a:pPr>
              <a:endParaRPr lang="en-US" altLang="en-US" sz="1800">
                <a:solidFill>
                  <a:prstClr val="black"/>
                </a:solidFill>
                <a:latin typeface="Calibri" panose="020F0502020204030204" pitchFamily="34" charset="0"/>
                <a:cs typeface="Arial" panose="020B0604020202020204" pitchFamily="34" charset="0"/>
              </a:endParaRPr>
            </a:p>
          </p:txBody>
        </p:sp>
        <p:sp>
          <p:nvSpPr>
            <p:cNvPr id="11283" name="object 19">
              <a:extLst>
                <a:ext uri="{FF2B5EF4-FFF2-40B4-BE49-F238E27FC236}">
                  <a16:creationId xmlns:a16="http://schemas.microsoft.com/office/drawing/2014/main" id="{C28EB44D-53D7-40FE-9B82-20694D516113}"/>
                </a:ext>
              </a:extLst>
            </p:cNvPr>
            <p:cNvSpPr>
              <a:spLocks noChangeArrowheads="1"/>
            </p:cNvSpPr>
            <p:nvPr/>
          </p:nvSpPr>
          <p:spPr bwMode="auto">
            <a:xfrm>
              <a:off x="6400800" y="3206114"/>
              <a:ext cx="3810" cy="0"/>
            </a:xfrm>
            <a:custGeom>
              <a:avLst/>
              <a:gdLst>
                <a:gd name="T0" fmla="*/ 0 w 3810"/>
                <a:gd name="T1" fmla="*/ 3810 w 3810"/>
                <a:gd name="T2" fmla="*/ 0 60000 65536"/>
                <a:gd name="T3" fmla="*/ 0 60000 65536"/>
                <a:gd name="T4" fmla="*/ 0 w 3810"/>
                <a:gd name="T5" fmla="*/ 3810 w 3810"/>
              </a:gdLst>
              <a:ahLst/>
              <a:cxnLst>
                <a:cxn ang="T2">
                  <a:pos x="T0" y="0"/>
                </a:cxn>
                <a:cxn ang="T3">
                  <a:pos x="T1" y="0"/>
                </a:cxn>
              </a:cxnLst>
              <a:rect l="T4" t="0" r="T5" b="0"/>
              <a:pathLst>
                <a:path w="3810">
                  <a:moveTo>
                    <a:pt x="0" y="0"/>
                  </a:moveTo>
                  <a:lnTo>
                    <a:pt x="3810" y="0"/>
                  </a:lnTo>
                </a:path>
              </a:pathLst>
            </a:custGeom>
            <a:noFill/>
            <a:ln w="3810">
              <a:solidFill>
                <a:srgbClr val="FDFCFC"/>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fontAlgn="base" hangingPunct="0">
                <a:spcBef>
                  <a:spcPct val="0"/>
                </a:spcBef>
                <a:spcAft>
                  <a:spcPct val="0"/>
                </a:spcAft>
              </a:pPr>
              <a:endParaRPr lang="en-IN">
                <a:solidFill>
                  <a:prstClr val="black"/>
                </a:solidFill>
                <a:latin typeface="Arial" panose="020B0604020202020204" pitchFamily="34" charset="0"/>
                <a:cs typeface="Arial" panose="020B0604020202020204" pitchFamily="34" charset="0"/>
              </a:endParaRPr>
            </a:p>
          </p:txBody>
        </p:sp>
        <p:sp>
          <p:nvSpPr>
            <p:cNvPr id="11284" name="object 20">
              <a:extLst>
                <a:ext uri="{FF2B5EF4-FFF2-40B4-BE49-F238E27FC236}">
                  <a16:creationId xmlns:a16="http://schemas.microsoft.com/office/drawing/2014/main" id="{39BF7A76-4CD3-4322-8391-4C9960535810}"/>
                </a:ext>
              </a:extLst>
            </p:cNvPr>
            <p:cNvSpPr>
              <a:spLocks noChangeArrowheads="1"/>
            </p:cNvSpPr>
            <p:nvPr/>
          </p:nvSpPr>
          <p:spPr bwMode="auto">
            <a:xfrm>
              <a:off x="7825739" y="3808094"/>
              <a:ext cx="3810" cy="0"/>
            </a:xfrm>
            <a:custGeom>
              <a:avLst/>
              <a:gdLst>
                <a:gd name="T0" fmla="*/ 0 w 3809"/>
                <a:gd name="T1" fmla="*/ 3812 w 3809"/>
                <a:gd name="T2" fmla="*/ 0 60000 65536"/>
                <a:gd name="T3" fmla="*/ 0 60000 65536"/>
                <a:gd name="T4" fmla="*/ 0 w 3809"/>
                <a:gd name="T5" fmla="*/ 3809 w 3809"/>
              </a:gdLst>
              <a:ahLst/>
              <a:cxnLst>
                <a:cxn ang="T2">
                  <a:pos x="T0" y="0"/>
                </a:cxn>
                <a:cxn ang="T3">
                  <a:pos x="T1" y="0"/>
                </a:cxn>
              </a:cxnLst>
              <a:rect l="T4" t="0" r="T5" b="0"/>
              <a:pathLst>
                <a:path w="3809">
                  <a:moveTo>
                    <a:pt x="0" y="0"/>
                  </a:moveTo>
                  <a:lnTo>
                    <a:pt x="3810" y="0"/>
                  </a:lnTo>
                </a:path>
              </a:pathLst>
            </a:custGeom>
            <a:noFill/>
            <a:ln w="3810">
              <a:solidFill>
                <a:srgbClr val="E0DDDE"/>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fontAlgn="base" hangingPunct="0">
                <a:spcBef>
                  <a:spcPct val="0"/>
                </a:spcBef>
                <a:spcAft>
                  <a:spcPct val="0"/>
                </a:spcAft>
              </a:pPr>
              <a:endParaRPr lang="en-IN">
                <a:solidFill>
                  <a:prstClr val="black"/>
                </a:solidFill>
                <a:latin typeface="Arial" panose="020B0604020202020204" pitchFamily="34" charset="0"/>
                <a:cs typeface="Arial" panose="020B0604020202020204" pitchFamily="34" charset="0"/>
              </a:endParaRPr>
            </a:p>
          </p:txBody>
        </p:sp>
        <p:sp>
          <p:nvSpPr>
            <p:cNvPr id="11285" name="object 21">
              <a:extLst>
                <a:ext uri="{FF2B5EF4-FFF2-40B4-BE49-F238E27FC236}">
                  <a16:creationId xmlns:a16="http://schemas.microsoft.com/office/drawing/2014/main" id="{7B863949-321A-496D-AB25-C0B1FB3AB7DA}"/>
                </a:ext>
              </a:extLst>
            </p:cNvPr>
            <p:cNvSpPr>
              <a:spLocks noChangeArrowheads="1"/>
            </p:cNvSpPr>
            <p:nvPr/>
          </p:nvSpPr>
          <p:spPr bwMode="auto">
            <a:xfrm>
              <a:off x="6648450" y="3204209"/>
              <a:ext cx="1190243" cy="956310"/>
            </a:xfrm>
            <a:prstGeom prst="rect">
              <a:avLst/>
            </a:prstGeom>
            <a:blipFill dpi="0" rotWithShape="1">
              <a:blip r:embed="rId5"/>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ts val="300"/>
                </a:spcBef>
                <a:buClr>
                  <a:srgbClr val="A04DA3"/>
                </a:buClr>
                <a:buFont typeface="Georgia" panose="02040502050405020303" pitchFamily="18" charset="0"/>
                <a:buChar char="•"/>
                <a:defRPr sz="2800">
                  <a:solidFill>
                    <a:schemeClr val="tx1"/>
                  </a:solidFill>
                  <a:latin typeface="Georgia" panose="02040502050405020303"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Georgia" panose="02040502050405020303"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Georgia" panose="02040502050405020303"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Georgia" panose="02040502050405020303" pitchFamily="18" charset="0"/>
                </a:defRPr>
              </a:lvl4pPr>
              <a:lvl5pPr marL="2057400" indent="-228600">
                <a:spcBef>
                  <a:spcPts val="300"/>
                </a:spcBef>
                <a:buClr>
                  <a:srgbClr val="A04DA3"/>
                </a:buClr>
                <a:buFont typeface="Georgia" panose="02040502050405020303" pitchFamily="18" charset="0"/>
                <a:buChar char="▫"/>
                <a:defRPr sz="2000">
                  <a:solidFill>
                    <a:srgbClr val="A04DA3"/>
                  </a:solidFill>
                  <a:latin typeface="Georgia" panose="02040502050405020303"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9pPr>
            </a:lstStyle>
            <a:p>
              <a:pPr fontAlgn="base">
                <a:spcBef>
                  <a:spcPct val="0"/>
                </a:spcBef>
                <a:spcAft>
                  <a:spcPct val="0"/>
                </a:spcAft>
                <a:buClrTx/>
                <a:buNone/>
              </a:pPr>
              <a:endParaRPr lang="en-US" altLang="en-US" sz="1800">
                <a:solidFill>
                  <a:prstClr val="black"/>
                </a:solidFill>
                <a:latin typeface="Calibri" panose="020F0502020204030204" pitchFamily="34" charset="0"/>
                <a:cs typeface="Arial" panose="020B0604020202020204" pitchFamily="34" charset="0"/>
              </a:endParaRPr>
            </a:p>
          </p:txBody>
        </p:sp>
        <p:sp>
          <p:nvSpPr>
            <p:cNvPr id="11286" name="object 22">
              <a:extLst>
                <a:ext uri="{FF2B5EF4-FFF2-40B4-BE49-F238E27FC236}">
                  <a16:creationId xmlns:a16="http://schemas.microsoft.com/office/drawing/2014/main" id="{668B6EDF-FD1B-4AF7-B54A-2F1D4833D29D}"/>
                </a:ext>
              </a:extLst>
            </p:cNvPr>
            <p:cNvSpPr>
              <a:spLocks noChangeArrowheads="1"/>
            </p:cNvSpPr>
            <p:nvPr/>
          </p:nvSpPr>
          <p:spPr bwMode="auto">
            <a:xfrm>
              <a:off x="6644640" y="4162425"/>
              <a:ext cx="3810" cy="0"/>
            </a:xfrm>
            <a:custGeom>
              <a:avLst/>
              <a:gdLst>
                <a:gd name="T0" fmla="*/ 0 w 3809"/>
                <a:gd name="T1" fmla="*/ 3812 w 3809"/>
                <a:gd name="T2" fmla="*/ 0 60000 65536"/>
                <a:gd name="T3" fmla="*/ 0 60000 65536"/>
                <a:gd name="T4" fmla="*/ 0 w 3809"/>
                <a:gd name="T5" fmla="*/ 3809 w 3809"/>
              </a:gdLst>
              <a:ahLst/>
              <a:cxnLst>
                <a:cxn ang="T2">
                  <a:pos x="T0" y="0"/>
                </a:cxn>
                <a:cxn ang="T3">
                  <a:pos x="T1" y="0"/>
                </a:cxn>
              </a:cxnLst>
              <a:rect l="T4" t="0" r="T5" b="0"/>
              <a:pathLst>
                <a:path w="3809">
                  <a:moveTo>
                    <a:pt x="0" y="0"/>
                  </a:moveTo>
                  <a:lnTo>
                    <a:pt x="3810" y="0"/>
                  </a:lnTo>
                </a:path>
              </a:pathLst>
            </a:custGeom>
            <a:noFill/>
            <a:ln w="3810">
              <a:solidFill>
                <a:srgbClr val="FDFCFC"/>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fontAlgn="base" hangingPunct="0">
                <a:spcBef>
                  <a:spcPct val="0"/>
                </a:spcBef>
                <a:spcAft>
                  <a:spcPct val="0"/>
                </a:spcAft>
              </a:pPr>
              <a:endParaRPr lang="en-IN">
                <a:solidFill>
                  <a:prstClr val="black"/>
                </a:solidFill>
                <a:latin typeface="Arial" panose="020B0604020202020204" pitchFamily="34" charset="0"/>
                <a:cs typeface="Arial" panose="020B0604020202020204" pitchFamily="34" charset="0"/>
              </a:endParaRPr>
            </a:p>
          </p:txBody>
        </p:sp>
        <p:sp>
          <p:nvSpPr>
            <p:cNvPr id="11287" name="object 23">
              <a:extLst>
                <a:ext uri="{FF2B5EF4-FFF2-40B4-BE49-F238E27FC236}">
                  <a16:creationId xmlns:a16="http://schemas.microsoft.com/office/drawing/2014/main" id="{6D8C113B-29D7-4135-983E-71E929E56696}"/>
                </a:ext>
              </a:extLst>
            </p:cNvPr>
            <p:cNvSpPr>
              <a:spLocks noChangeArrowheads="1"/>
            </p:cNvSpPr>
            <p:nvPr/>
          </p:nvSpPr>
          <p:spPr bwMode="auto">
            <a:xfrm>
              <a:off x="6400800" y="4160519"/>
              <a:ext cx="1383030" cy="1546860"/>
            </a:xfrm>
            <a:prstGeom prst="rect">
              <a:avLst/>
            </a:prstGeom>
            <a:blipFill dpi="0" rotWithShape="1">
              <a:blip r:embed="rId6"/>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ts val="300"/>
                </a:spcBef>
                <a:buClr>
                  <a:srgbClr val="A04DA3"/>
                </a:buClr>
                <a:buFont typeface="Georgia" panose="02040502050405020303" pitchFamily="18" charset="0"/>
                <a:buChar char="•"/>
                <a:defRPr sz="2800">
                  <a:solidFill>
                    <a:schemeClr val="tx1"/>
                  </a:solidFill>
                  <a:latin typeface="Georgia" panose="02040502050405020303"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Georgia" panose="02040502050405020303"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Georgia" panose="02040502050405020303"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Georgia" panose="02040502050405020303" pitchFamily="18" charset="0"/>
                </a:defRPr>
              </a:lvl4pPr>
              <a:lvl5pPr marL="2057400" indent="-228600">
                <a:spcBef>
                  <a:spcPts val="300"/>
                </a:spcBef>
                <a:buClr>
                  <a:srgbClr val="A04DA3"/>
                </a:buClr>
                <a:buFont typeface="Georgia" panose="02040502050405020303" pitchFamily="18" charset="0"/>
                <a:buChar char="▫"/>
                <a:defRPr sz="2000">
                  <a:solidFill>
                    <a:srgbClr val="A04DA3"/>
                  </a:solidFill>
                  <a:latin typeface="Georgia" panose="02040502050405020303"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9pPr>
            </a:lstStyle>
            <a:p>
              <a:pPr fontAlgn="base">
                <a:spcBef>
                  <a:spcPct val="0"/>
                </a:spcBef>
                <a:spcAft>
                  <a:spcPct val="0"/>
                </a:spcAft>
                <a:buClrTx/>
                <a:buNone/>
              </a:pPr>
              <a:endParaRPr lang="en-US" altLang="en-US" sz="1800">
                <a:solidFill>
                  <a:prstClr val="black"/>
                </a:solidFill>
                <a:latin typeface="Calibri" panose="020F0502020204030204" pitchFamily="34" charset="0"/>
                <a:cs typeface="Arial" panose="020B0604020202020204" pitchFamily="34" charset="0"/>
              </a:endParaRPr>
            </a:p>
          </p:txBody>
        </p:sp>
        <p:sp>
          <p:nvSpPr>
            <p:cNvPr id="11288" name="object 24">
              <a:extLst>
                <a:ext uri="{FF2B5EF4-FFF2-40B4-BE49-F238E27FC236}">
                  <a16:creationId xmlns:a16="http://schemas.microsoft.com/office/drawing/2014/main" id="{B41C807D-15C6-47EE-9349-7635E352CACC}"/>
                </a:ext>
              </a:extLst>
            </p:cNvPr>
            <p:cNvSpPr>
              <a:spLocks noChangeArrowheads="1"/>
            </p:cNvSpPr>
            <p:nvPr/>
          </p:nvSpPr>
          <p:spPr bwMode="auto">
            <a:xfrm>
              <a:off x="6400800" y="5393054"/>
              <a:ext cx="3810" cy="0"/>
            </a:xfrm>
            <a:custGeom>
              <a:avLst/>
              <a:gdLst>
                <a:gd name="T0" fmla="*/ 0 w 3810"/>
                <a:gd name="T1" fmla="*/ 3810 w 3810"/>
                <a:gd name="T2" fmla="*/ 0 60000 65536"/>
                <a:gd name="T3" fmla="*/ 0 60000 65536"/>
                <a:gd name="T4" fmla="*/ 0 w 3810"/>
                <a:gd name="T5" fmla="*/ 3810 w 3810"/>
              </a:gdLst>
              <a:ahLst/>
              <a:cxnLst>
                <a:cxn ang="T2">
                  <a:pos x="T0" y="0"/>
                </a:cxn>
                <a:cxn ang="T3">
                  <a:pos x="T1" y="0"/>
                </a:cxn>
              </a:cxnLst>
              <a:rect l="T4" t="0" r="T5" b="0"/>
              <a:pathLst>
                <a:path w="3810">
                  <a:moveTo>
                    <a:pt x="0" y="0"/>
                  </a:moveTo>
                  <a:lnTo>
                    <a:pt x="3810" y="0"/>
                  </a:lnTo>
                </a:path>
              </a:pathLst>
            </a:custGeom>
            <a:noFill/>
            <a:ln w="3810">
              <a:solidFill>
                <a:srgbClr val="FEFDFE"/>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fontAlgn="base" hangingPunct="0">
                <a:spcBef>
                  <a:spcPct val="0"/>
                </a:spcBef>
                <a:spcAft>
                  <a:spcPct val="0"/>
                </a:spcAft>
              </a:pPr>
              <a:endParaRPr lang="en-IN">
                <a:solidFill>
                  <a:prstClr val="black"/>
                </a:solidFill>
                <a:latin typeface="Arial" panose="020B0604020202020204" pitchFamily="34" charset="0"/>
                <a:cs typeface="Arial" panose="020B0604020202020204" pitchFamily="34" charset="0"/>
              </a:endParaRPr>
            </a:p>
          </p:txBody>
        </p:sp>
        <p:sp>
          <p:nvSpPr>
            <p:cNvPr id="11289" name="object 25">
              <a:extLst>
                <a:ext uri="{FF2B5EF4-FFF2-40B4-BE49-F238E27FC236}">
                  <a16:creationId xmlns:a16="http://schemas.microsoft.com/office/drawing/2014/main" id="{25FB20EC-3C7E-4E0A-8481-BAB99507CA33}"/>
                </a:ext>
              </a:extLst>
            </p:cNvPr>
            <p:cNvSpPr>
              <a:spLocks noChangeArrowheads="1"/>
            </p:cNvSpPr>
            <p:nvPr/>
          </p:nvSpPr>
          <p:spPr bwMode="auto">
            <a:xfrm>
              <a:off x="7075169" y="5707379"/>
              <a:ext cx="353568" cy="7620"/>
            </a:xfrm>
            <a:prstGeom prst="rect">
              <a:avLst/>
            </a:prstGeom>
            <a:blipFill dpi="0" rotWithShape="1">
              <a:blip r:embed="rId7"/>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ts val="300"/>
                </a:spcBef>
                <a:buClr>
                  <a:srgbClr val="A04DA3"/>
                </a:buClr>
                <a:buFont typeface="Georgia" panose="02040502050405020303" pitchFamily="18" charset="0"/>
                <a:buChar char="•"/>
                <a:defRPr sz="2800">
                  <a:solidFill>
                    <a:schemeClr val="tx1"/>
                  </a:solidFill>
                  <a:latin typeface="Georgia" panose="02040502050405020303"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Georgia" panose="02040502050405020303"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Georgia" panose="02040502050405020303"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Georgia" panose="02040502050405020303" pitchFamily="18" charset="0"/>
                </a:defRPr>
              </a:lvl4pPr>
              <a:lvl5pPr marL="2057400" indent="-228600">
                <a:spcBef>
                  <a:spcPts val="300"/>
                </a:spcBef>
                <a:buClr>
                  <a:srgbClr val="A04DA3"/>
                </a:buClr>
                <a:buFont typeface="Georgia" panose="02040502050405020303" pitchFamily="18" charset="0"/>
                <a:buChar char="▫"/>
                <a:defRPr sz="2000">
                  <a:solidFill>
                    <a:srgbClr val="A04DA3"/>
                  </a:solidFill>
                  <a:latin typeface="Georgia" panose="02040502050405020303"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9pPr>
            </a:lstStyle>
            <a:p>
              <a:pPr fontAlgn="base">
                <a:spcBef>
                  <a:spcPct val="0"/>
                </a:spcBef>
                <a:spcAft>
                  <a:spcPct val="0"/>
                </a:spcAft>
                <a:buClrTx/>
                <a:buNone/>
              </a:pPr>
              <a:endParaRPr lang="en-US" altLang="en-US" sz="1800">
                <a:solidFill>
                  <a:prstClr val="black"/>
                </a:solidFill>
                <a:latin typeface="Calibri" panose="020F0502020204030204" pitchFamily="34" charset="0"/>
                <a:cs typeface="Arial" panose="020B0604020202020204" pitchFamily="34" charset="0"/>
              </a:endParaRPr>
            </a:p>
          </p:txBody>
        </p:sp>
      </p:grpSp>
      <p:sp>
        <p:nvSpPr>
          <p:cNvPr id="11277" name="object 26">
            <a:extLst>
              <a:ext uri="{FF2B5EF4-FFF2-40B4-BE49-F238E27FC236}">
                <a16:creationId xmlns:a16="http://schemas.microsoft.com/office/drawing/2014/main" id="{F797F289-5BF4-4DD3-B668-C927741A633B}"/>
              </a:ext>
            </a:extLst>
          </p:cNvPr>
          <p:cNvSpPr>
            <a:spLocks noChangeArrowheads="1"/>
          </p:cNvSpPr>
          <p:nvPr/>
        </p:nvSpPr>
        <p:spPr bwMode="auto">
          <a:xfrm>
            <a:off x="4572001" y="3933826"/>
            <a:ext cx="2632075" cy="201613"/>
          </a:xfrm>
          <a:custGeom>
            <a:avLst/>
            <a:gdLst>
              <a:gd name="T0" fmla="*/ 2235129 w 2895600"/>
              <a:gd name="T1" fmla="*/ 118542 h 228600"/>
              <a:gd name="T2" fmla="*/ 2235129 w 2895600"/>
              <a:gd name="T3" fmla="*/ 59270 h 228600"/>
              <a:gd name="T4" fmla="*/ 0 w 2895600"/>
              <a:gd name="T5" fmla="*/ 59270 h 228600"/>
              <a:gd name="T6" fmla="*/ 0 w 2895600"/>
              <a:gd name="T7" fmla="*/ 118542 h 228600"/>
              <a:gd name="T8" fmla="*/ 2235129 w 2895600"/>
              <a:gd name="T9" fmla="*/ 118542 h 228600"/>
              <a:gd name="T10" fmla="*/ 2392533 w 2895600"/>
              <a:gd name="T11" fmla="*/ 88906 h 228600"/>
              <a:gd name="T12" fmla="*/ 2203649 w 2895600"/>
              <a:gd name="T13" fmla="*/ 0 h 228600"/>
              <a:gd name="T14" fmla="*/ 2203649 w 2895600"/>
              <a:gd name="T15" fmla="*/ 59270 h 228600"/>
              <a:gd name="T16" fmla="*/ 2235129 w 2895600"/>
              <a:gd name="T17" fmla="*/ 59270 h 228600"/>
              <a:gd name="T18" fmla="*/ 2235129 w 2895600"/>
              <a:gd name="T19" fmla="*/ 162994 h 228600"/>
              <a:gd name="T20" fmla="*/ 2392533 w 2895600"/>
              <a:gd name="T21" fmla="*/ 88906 h 228600"/>
              <a:gd name="T22" fmla="*/ 2235129 w 2895600"/>
              <a:gd name="T23" fmla="*/ 162994 h 228600"/>
              <a:gd name="T24" fmla="*/ 2235129 w 2895600"/>
              <a:gd name="T25" fmla="*/ 118542 h 228600"/>
              <a:gd name="T26" fmla="*/ 2203649 w 2895600"/>
              <a:gd name="T27" fmla="*/ 118542 h 228600"/>
              <a:gd name="T28" fmla="*/ 2203649 w 2895600"/>
              <a:gd name="T29" fmla="*/ 177812 h 228600"/>
              <a:gd name="T30" fmla="*/ 2235129 w 2895600"/>
              <a:gd name="T31" fmla="*/ 162994 h 22860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895600"/>
              <a:gd name="T49" fmla="*/ 0 h 228600"/>
              <a:gd name="T50" fmla="*/ 2895600 w 2895600"/>
              <a:gd name="T51" fmla="*/ 228600 h 22860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895600" h="228600">
                <a:moveTo>
                  <a:pt x="2705100" y="152400"/>
                </a:moveTo>
                <a:lnTo>
                  <a:pt x="2705100" y="76200"/>
                </a:lnTo>
                <a:lnTo>
                  <a:pt x="0" y="76200"/>
                </a:lnTo>
                <a:lnTo>
                  <a:pt x="0" y="152400"/>
                </a:lnTo>
                <a:lnTo>
                  <a:pt x="2705100" y="152400"/>
                </a:lnTo>
                <a:close/>
              </a:path>
              <a:path w="2895600" h="228600">
                <a:moveTo>
                  <a:pt x="2895600" y="114300"/>
                </a:moveTo>
                <a:lnTo>
                  <a:pt x="2667000" y="0"/>
                </a:lnTo>
                <a:lnTo>
                  <a:pt x="2667000" y="76200"/>
                </a:lnTo>
                <a:lnTo>
                  <a:pt x="2705100" y="76200"/>
                </a:lnTo>
                <a:lnTo>
                  <a:pt x="2705100" y="209550"/>
                </a:lnTo>
                <a:lnTo>
                  <a:pt x="2895600" y="114300"/>
                </a:lnTo>
                <a:close/>
              </a:path>
              <a:path w="2895600" h="228600">
                <a:moveTo>
                  <a:pt x="2705100" y="209550"/>
                </a:moveTo>
                <a:lnTo>
                  <a:pt x="2705100" y="152400"/>
                </a:lnTo>
                <a:lnTo>
                  <a:pt x="2667000" y="152400"/>
                </a:lnTo>
                <a:lnTo>
                  <a:pt x="2667000" y="228600"/>
                </a:lnTo>
                <a:lnTo>
                  <a:pt x="2705100" y="209550"/>
                </a:lnTo>
                <a:close/>
              </a:path>
            </a:pathLst>
          </a:custGeom>
          <a:solidFill>
            <a:srgbClr val="0000CC"/>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fontAlgn="base" hangingPunct="0">
              <a:spcBef>
                <a:spcPct val="0"/>
              </a:spcBef>
              <a:spcAft>
                <a:spcPct val="0"/>
              </a:spcAft>
            </a:pPr>
            <a:endParaRPr lang="en-IN">
              <a:solidFill>
                <a:prstClr val="black"/>
              </a:solidFill>
              <a:latin typeface="Arial" panose="020B0604020202020204" pitchFamily="34" charset="0"/>
              <a:cs typeface="Arial" panose="020B0604020202020204" pitchFamily="34" charset="0"/>
            </a:endParaRPr>
          </a:p>
        </p:txBody>
      </p:sp>
      <p:sp>
        <p:nvSpPr>
          <p:cNvPr id="27" name="object 27">
            <a:extLst>
              <a:ext uri="{FF2B5EF4-FFF2-40B4-BE49-F238E27FC236}">
                <a16:creationId xmlns:a16="http://schemas.microsoft.com/office/drawing/2014/main" id="{71EF1D32-2925-4A32-8514-649044A6440D}"/>
              </a:ext>
            </a:extLst>
          </p:cNvPr>
          <p:cNvSpPr txBox="1"/>
          <p:nvPr/>
        </p:nvSpPr>
        <p:spPr>
          <a:xfrm>
            <a:off x="4851401" y="3722688"/>
            <a:ext cx="1933575" cy="227012"/>
          </a:xfrm>
          <a:prstGeom prst="rect">
            <a:avLst/>
          </a:prstGeom>
        </p:spPr>
        <p:txBody>
          <a:bodyPr lIns="0" tIns="11397" rIns="0" bIns="0">
            <a:spAutoFit/>
          </a:bodyPr>
          <a:lstStyle/>
          <a:p>
            <a:pPr marL="11397">
              <a:spcBef>
                <a:spcPts val="90"/>
              </a:spcBef>
              <a:defRPr/>
            </a:pPr>
            <a:r>
              <a:rPr sz="1400" b="1" spc="-4" dirty="0">
                <a:solidFill>
                  <a:srgbClr val="0000CC"/>
                </a:solidFill>
                <a:latin typeface="Arial"/>
                <a:cs typeface="Arial"/>
              </a:rPr>
              <a:t>Palm-top Wireless</a:t>
            </a:r>
            <a:r>
              <a:rPr sz="1400" b="1" spc="-40" dirty="0">
                <a:solidFill>
                  <a:srgbClr val="0000CC"/>
                </a:solidFill>
                <a:latin typeface="Arial"/>
                <a:cs typeface="Arial"/>
              </a:rPr>
              <a:t> </a:t>
            </a:r>
            <a:r>
              <a:rPr sz="1400" b="1" spc="-4" dirty="0">
                <a:solidFill>
                  <a:srgbClr val="0000CC"/>
                </a:solidFill>
                <a:latin typeface="Arial"/>
                <a:cs typeface="Arial"/>
              </a:rPr>
              <a:t>PC</a:t>
            </a:r>
            <a:endParaRPr sz="1400">
              <a:solidFill>
                <a:prstClr val="black"/>
              </a:solidFill>
              <a:latin typeface="Arial"/>
              <a:cs typeface="Arial"/>
            </a:endParaRPr>
          </a:p>
        </p:txBody>
      </p:sp>
      <p:sp>
        <p:nvSpPr>
          <p:cNvPr id="28" name="object 28">
            <a:extLst>
              <a:ext uri="{FF2B5EF4-FFF2-40B4-BE49-F238E27FC236}">
                <a16:creationId xmlns:a16="http://schemas.microsoft.com/office/drawing/2014/main" id="{CA8AC318-3AB9-46F9-BCBB-451161FD4B9F}"/>
              </a:ext>
            </a:extLst>
          </p:cNvPr>
          <p:cNvSpPr txBox="1"/>
          <p:nvPr/>
        </p:nvSpPr>
        <p:spPr>
          <a:xfrm>
            <a:off x="2008189" y="5983289"/>
            <a:ext cx="8105775" cy="255587"/>
          </a:xfrm>
          <a:prstGeom prst="rect">
            <a:avLst/>
          </a:prstGeom>
          <a:solidFill>
            <a:srgbClr val="FFFFCC"/>
          </a:solidFill>
          <a:ln w="19050">
            <a:solidFill>
              <a:srgbClr val="000000"/>
            </a:solidFill>
          </a:ln>
        </p:spPr>
        <p:txBody>
          <a:bodyPr lIns="0" tIns="7978" rIns="0" bIns="0">
            <a:spAutoFit/>
          </a:bodyPr>
          <a:lstStyle/>
          <a:p>
            <a:pPr marL="45588">
              <a:spcBef>
                <a:spcPts val="63"/>
              </a:spcBef>
              <a:defRPr/>
            </a:pPr>
            <a:r>
              <a:rPr sz="1600" b="1" dirty="0">
                <a:solidFill>
                  <a:srgbClr val="0000FF"/>
                </a:solidFill>
                <a:latin typeface="Arial"/>
                <a:cs typeface="Arial"/>
              </a:rPr>
              <a:t>The only </a:t>
            </a:r>
            <a:r>
              <a:rPr sz="1600" b="1" spc="-4" dirty="0">
                <a:solidFill>
                  <a:srgbClr val="0000FF"/>
                </a:solidFill>
                <a:latin typeface="Arial"/>
                <a:cs typeface="Arial"/>
              </a:rPr>
              <a:t>solution </a:t>
            </a:r>
            <a:r>
              <a:rPr sz="1600" b="1" dirty="0">
                <a:solidFill>
                  <a:srgbClr val="0000FF"/>
                </a:solidFill>
                <a:latin typeface="Arial"/>
                <a:cs typeface="Arial"/>
              </a:rPr>
              <a:t>is </a:t>
            </a:r>
            <a:r>
              <a:rPr sz="1600" b="1" spc="-4" dirty="0">
                <a:solidFill>
                  <a:srgbClr val="0000FF"/>
                </a:solidFill>
                <a:latin typeface="Arial"/>
                <a:cs typeface="Arial"/>
              </a:rPr>
              <a:t>to </a:t>
            </a:r>
            <a:r>
              <a:rPr sz="1600" b="1" dirty="0">
                <a:solidFill>
                  <a:srgbClr val="0000FF"/>
                </a:solidFill>
                <a:latin typeface="Arial"/>
                <a:cs typeface="Arial"/>
              </a:rPr>
              <a:t>pack </a:t>
            </a:r>
            <a:r>
              <a:rPr sz="1600" b="1" spc="-4" dirty="0">
                <a:solidFill>
                  <a:srgbClr val="0000FF"/>
                </a:solidFill>
                <a:latin typeface="Arial"/>
                <a:cs typeface="Arial"/>
              </a:rPr>
              <a:t>many </a:t>
            </a:r>
            <a:r>
              <a:rPr sz="1600" b="1" dirty="0">
                <a:solidFill>
                  <a:srgbClr val="FF3300"/>
                </a:solidFill>
                <a:latin typeface="Arial"/>
                <a:cs typeface="Arial"/>
              </a:rPr>
              <a:t>miniature </a:t>
            </a:r>
            <a:r>
              <a:rPr sz="1600" b="1" dirty="0">
                <a:solidFill>
                  <a:srgbClr val="0000FF"/>
                </a:solidFill>
                <a:latin typeface="Arial"/>
                <a:cs typeface="Arial"/>
              </a:rPr>
              <a:t>function </a:t>
            </a:r>
            <a:r>
              <a:rPr sz="1600" b="1" spc="-4" dirty="0">
                <a:solidFill>
                  <a:srgbClr val="0000FF"/>
                </a:solidFill>
                <a:latin typeface="Arial"/>
                <a:cs typeface="Arial"/>
              </a:rPr>
              <a:t>components </a:t>
            </a:r>
            <a:r>
              <a:rPr sz="1600" b="1" dirty="0">
                <a:solidFill>
                  <a:srgbClr val="0000FF"/>
                </a:solidFill>
                <a:latin typeface="Arial"/>
                <a:cs typeface="Arial"/>
              </a:rPr>
              <a:t>into the</a:t>
            </a:r>
            <a:r>
              <a:rPr sz="1600" b="1" spc="-76" dirty="0">
                <a:solidFill>
                  <a:srgbClr val="0000FF"/>
                </a:solidFill>
                <a:latin typeface="Arial"/>
                <a:cs typeface="Arial"/>
              </a:rPr>
              <a:t> </a:t>
            </a:r>
            <a:r>
              <a:rPr sz="1600" b="1" dirty="0">
                <a:solidFill>
                  <a:srgbClr val="0000FF"/>
                </a:solidFill>
                <a:latin typeface="Arial"/>
                <a:cs typeface="Arial"/>
              </a:rPr>
              <a:t>device</a:t>
            </a:r>
            <a:endParaRPr sz="1600">
              <a:solidFill>
                <a:prstClr val="black"/>
              </a:solidFill>
              <a:latin typeface="Arial"/>
              <a:cs typeface="Arial"/>
            </a:endParaRPr>
          </a:p>
        </p:txBody>
      </p:sp>
      <p:sp>
        <p:nvSpPr>
          <p:cNvPr id="11280" name="object 29">
            <a:extLst>
              <a:ext uri="{FF2B5EF4-FFF2-40B4-BE49-F238E27FC236}">
                <a16:creationId xmlns:a16="http://schemas.microsoft.com/office/drawing/2014/main" id="{8AD3354F-5DB8-4697-9141-F32E5957BA2D}"/>
              </a:ext>
            </a:extLst>
          </p:cNvPr>
          <p:cNvSpPr>
            <a:spLocks noChangeArrowheads="1"/>
          </p:cNvSpPr>
          <p:nvPr/>
        </p:nvSpPr>
        <p:spPr bwMode="auto">
          <a:xfrm>
            <a:off x="4953000" y="5638800"/>
            <a:ext cx="909638" cy="376238"/>
          </a:xfrm>
          <a:custGeom>
            <a:avLst/>
            <a:gdLst>
              <a:gd name="T0" fmla="*/ 0 w 1000760"/>
              <a:gd name="T1" fmla="*/ 0 h 426084"/>
              <a:gd name="T2" fmla="*/ 1000760 w 1000760"/>
              <a:gd name="T3" fmla="*/ 426084 h 426084"/>
            </a:gdLst>
            <a:ahLst/>
            <a:cxnLst/>
            <a:rect l="T0" t="T1" r="T2" b="T3"/>
            <a:pathLst>
              <a:path w="1000760" h="426084">
                <a:moveTo>
                  <a:pt x="850479" y="106243"/>
                </a:moveTo>
                <a:lnTo>
                  <a:pt x="830224" y="53073"/>
                </a:lnTo>
                <a:lnTo>
                  <a:pt x="0" y="372617"/>
                </a:lnTo>
                <a:lnTo>
                  <a:pt x="19811" y="425958"/>
                </a:lnTo>
                <a:lnTo>
                  <a:pt x="850479" y="106243"/>
                </a:lnTo>
                <a:close/>
              </a:path>
              <a:path w="1000760" h="426084">
                <a:moveTo>
                  <a:pt x="1000505" y="18287"/>
                </a:moveTo>
                <a:lnTo>
                  <a:pt x="810005" y="0"/>
                </a:lnTo>
                <a:lnTo>
                  <a:pt x="830224" y="53073"/>
                </a:lnTo>
                <a:lnTo>
                  <a:pt x="857250" y="42672"/>
                </a:lnTo>
                <a:lnTo>
                  <a:pt x="877061" y="96012"/>
                </a:lnTo>
                <a:lnTo>
                  <a:pt x="877061" y="153350"/>
                </a:lnTo>
                <a:lnTo>
                  <a:pt x="1000505" y="18287"/>
                </a:lnTo>
                <a:close/>
              </a:path>
              <a:path w="1000760" h="426084">
                <a:moveTo>
                  <a:pt x="877061" y="96012"/>
                </a:moveTo>
                <a:lnTo>
                  <a:pt x="857250" y="42672"/>
                </a:lnTo>
                <a:lnTo>
                  <a:pt x="830224" y="53073"/>
                </a:lnTo>
                <a:lnTo>
                  <a:pt x="850479" y="106243"/>
                </a:lnTo>
                <a:lnTo>
                  <a:pt x="877061" y="96012"/>
                </a:lnTo>
                <a:close/>
              </a:path>
              <a:path w="1000760" h="426084">
                <a:moveTo>
                  <a:pt x="877061" y="153350"/>
                </a:moveTo>
                <a:lnTo>
                  <a:pt x="877061" y="96012"/>
                </a:lnTo>
                <a:lnTo>
                  <a:pt x="850479" y="106243"/>
                </a:lnTo>
                <a:lnTo>
                  <a:pt x="870965" y="160019"/>
                </a:lnTo>
                <a:lnTo>
                  <a:pt x="877061" y="153350"/>
                </a:lnTo>
                <a:close/>
              </a:path>
            </a:pathLst>
          </a:custGeom>
          <a:solidFill>
            <a:srgbClr val="FFFF99"/>
          </a:solidFill>
          <a:ln w="9525">
            <a:solidFill>
              <a:schemeClr val="tx1"/>
            </a:solidFill>
            <a:miter lim="800000"/>
            <a:headEnd/>
            <a:tailEnd/>
          </a:ln>
        </p:spPr>
        <p:txBody>
          <a:bodyPr lIns="0" tIns="0" rIns="0" bIns="0"/>
          <a:lstStyle/>
          <a:p>
            <a:pPr fontAlgn="base">
              <a:spcBef>
                <a:spcPct val="0"/>
              </a:spcBef>
              <a:spcAft>
                <a:spcPct val="0"/>
              </a:spcAft>
              <a:defRPr/>
            </a:pPr>
            <a:endParaRPr lang="en-US" dirty="0">
              <a:ln>
                <a:solidFill>
                  <a:prstClr val="black"/>
                </a:solidFill>
              </a:ln>
              <a:solidFill>
                <a:srgbClr val="CC0000"/>
              </a:solidFill>
              <a:latin typeface="Calibri" pitchFamily="34" charset="0"/>
              <a:cs typeface="Arial" panose="020B0604020202020204" pitchFamily="34" charset="0"/>
            </a:endParaRPr>
          </a:p>
        </p:txBody>
      </p:sp>
      <p:sp>
        <p:nvSpPr>
          <p:cNvPr id="2" name="Footer Placeholder 1">
            <a:extLst>
              <a:ext uri="{FF2B5EF4-FFF2-40B4-BE49-F238E27FC236}">
                <a16:creationId xmlns:a16="http://schemas.microsoft.com/office/drawing/2014/main" id="{DF5021A2-B0AD-4C28-838C-E3A799944204}"/>
              </a:ext>
            </a:extLst>
          </p:cNvPr>
          <p:cNvSpPr>
            <a:spLocks noGrp="1"/>
          </p:cNvSpPr>
          <p:nvPr>
            <p:ph type="ftr" sz="quarter" idx="11"/>
          </p:nvPr>
        </p:nvSpPr>
        <p:spPr/>
        <p:txBody>
          <a:bodyPr/>
          <a:lstStyle/>
          <a:p>
            <a:pPr>
              <a:defRPr/>
            </a:pPr>
            <a:endParaRPr lang="en-US">
              <a:solidFill>
                <a:srgbClr val="438086"/>
              </a:solidFill>
              <a:latin typeface="Georgia"/>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791" y="365125"/>
            <a:ext cx="11542644" cy="1325563"/>
          </a:xfrm>
        </p:spPr>
        <p:txBody>
          <a:bodyPr>
            <a:normAutofit/>
          </a:bodyPr>
          <a:lstStyle/>
          <a:p>
            <a:r>
              <a:rPr lang="en-US" sz="4000" dirty="0">
                <a:latin typeface="Algerian" panose="04020705040A02060702" pitchFamily="82" charset="0"/>
              </a:rPr>
              <a:t>Example of Magnetic field sensor (coils)</a:t>
            </a:r>
            <a:endParaRPr lang="en-US" sz="4000" dirty="0"/>
          </a:p>
        </p:txBody>
      </p:sp>
      <p:sp>
        <p:nvSpPr>
          <p:cNvPr id="3" name="Content Placeholder 2"/>
          <p:cNvSpPr>
            <a:spLocks noGrp="1"/>
          </p:cNvSpPr>
          <p:nvPr>
            <p:ph idx="1"/>
          </p:nvPr>
        </p:nvSpPr>
        <p:spPr/>
        <p:txBody>
          <a:bodyPr/>
          <a:lstStyle/>
          <a:p>
            <a:pPr algn="just"/>
            <a:r>
              <a:rPr lang="en-US" dirty="0">
                <a:latin typeface="Times New Roman" panose="02020603050405020304" pitchFamily="18" charset="0"/>
                <a:cs typeface="Times New Roman" panose="02020603050405020304" pitchFamily="18" charset="0"/>
              </a:rPr>
              <a:t> when a magnet is brought close to the coil, the magnetic flux density in the coil increases by ΔB.</a:t>
            </a:r>
          </a:p>
          <a:p>
            <a:pPr algn="just"/>
            <a:r>
              <a:rPr lang="en-US" dirty="0">
                <a:latin typeface="Times New Roman" panose="02020603050405020304" pitchFamily="18" charset="0"/>
                <a:cs typeface="Times New Roman" panose="02020603050405020304" pitchFamily="18" charset="0"/>
              </a:rPr>
              <a:t>Then, an induced current that generates a magnetic flux in a direction that hinders an increase in magnetic flux density is generated in the coil.  </a:t>
            </a:r>
          </a:p>
          <a:p>
            <a:pPr algn="just"/>
            <a:r>
              <a:rPr lang="en-US" dirty="0">
                <a:latin typeface="Times New Roman" panose="02020603050405020304" pitchFamily="18" charset="0"/>
                <a:cs typeface="Times New Roman" panose="02020603050405020304" pitchFamily="18" charset="0"/>
              </a:rPr>
              <a:t>Conversely, moving the magnet away from the coil reduces the magnetic flux density in the coil, so induced electromotive force and induced current will be generated in the coil to increase the magnetic flux density.</a:t>
            </a:r>
          </a:p>
        </p:txBody>
      </p:sp>
    </p:spTree>
    <p:extLst>
      <p:ext uri="{BB962C8B-B14F-4D97-AF65-F5344CB8AC3E}">
        <p14:creationId xmlns:p14="http://schemas.microsoft.com/office/powerpoint/2010/main" val="155055203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C6EBDD37-2A40-4CFC-89C7-52DA58974C5A}"/>
              </a:ext>
            </a:extLst>
          </p:cNvPr>
          <p:cNvSpPr txBox="1">
            <a:spLocks noGrp="1"/>
          </p:cNvSpPr>
          <p:nvPr>
            <p:ph type="title"/>
          </p:nvPr>
        </p:nvSpPr>
        <p:spPr>
          <a:xfrm>
            <a:off x="2971800" y="609601"/>
            <a:ext cx="6858000" cy="627063"/>
          </a:xfrm>
        </p:spPr>
        <p:txBody>
          <a:bodyPr vert="horz" wrap="square" lIns="0" tIns="11397" rIns="0" bIns="0" numCol="1" rtlCol="0" anchor="ctr" anchorCtr="0" compatLnSpc="1">
            <a:prstTxWarp prst="textNoShape">
              <a:avLst/>
            </a:prstTxWarp>
            <a:spAutoFit/>
          </a:bodyPr>
          <a:lstStyle/>
          <a:p>
            <a:pPr marL="11397" eaLnBrk="1" fontAlgn="auto" hangingPunct="1">
              <a:spcBef>
                <a:spcPts val="90"/>
              </a:spcBef>
              <a:spcAft>
                <a:spcPts val="0"/>
              </a:spcAft>
              <a:defRPr/>
            </a:pPr>
            <a:r>
              <a:rPr spc="-4" dirty="0">
                <a:solidFill>
                  <a:srgbClr val="FF3300"/>
                </a:solidFill>
                <a:latin typeface="Times New Roman" pitchFamily="18" charset="0"/>
                <a:cs typeface="Times New Roman" pitchFamily="18" charset="0"/>
              </a:rPr>
              <a:t>Components </a:t>
            </a:r>
            <a:r>
              <a:rPr dirty="0">
                <a:solidFill>
                  <a:srgbClr val="FF3300"/>
                </a:solidFill>
                <a:latin typeface="Times New Roman" pitchFamily="18" charset="0"/>
                <a:cs typeface="Times New Roman" pitchFamily="18" charset="0"/>
              </a:rPr>
              <a:t>of</a:t>
            </a:r>
            <a:r>
              <a:rPr spc="-81" dirty="0">
                <a:solidFill>
                  <a:srgbClr val="FF3300"/>
                </a:solidFill>
                <a:latin typeface="Times New Roman" pitchFamily="18" charset="0"/>
                <a:cs typeface="Times New Roman" pitchFamily="18" charset="0"/>
              </a:rPr>
              <a:t> </a:t>
            </a:r>
            <a:r>
              <a:rPr dirty="0">
                <a:solidFill>
                  <a:srgbClr val="FF3300"/>
                </a:solidFill>
                <a:latin typeface="Times New Roman" pitchFamily="18" charset="0"/>
                <a:cs typeface="Times New Roman" pitchFamily="18" charset="0"/>
              </a:rPr>
              <a:t>Microsystems</a:t>
            </a:r>
          </a:p>
        </p:txBody>
      </p:sp>
      <p:grpSp>
        <p:nvGrpSpPr>
          <p:cNvPr id="12291" name="object 3">
            <a:extLst>
              <a:ext uri="{FF2B5EF4-FFF2-40B4-BE49-F238E27FC236}">
                <a16:creationId xmlns:a16="http://schemas.microsoft.com/office/drawing/2014/main" id="{98E0DB40-220E-43FA-A131-26DBCB6660FD}"/>
              </a:ext>
            </a:extLst>
          </p:cNvPr>
          <p:cNvGrpSpPr>
            <a:grpSpLocks/>
          </p:cNvGrpSpPr>
          <p:nvPr/>
        </p:nvGrpSpPr>
        <p:grpSpPr bwMode="auto">
          <a:xfrm>
            <a:off x="4065588" y="1698625"/>
            <a:ext cx="4083050" cy="4122738"/>
            <a:chOff x="2795233" y="1925452"/>
            <a:chExt cx="4492625" cy="4672965"/>
          </a:xfrm>
        </p:grpSpPr>
        <p:sp>
          <p:nvSpPr>
            <p:cNvPr id="12309" name="object 4">
              <a:extLst>
                <a:ext uri="{FF2B5EF4-FFF2-40B4-BE49-F238E27FC236}">
                  <a16:creationId xmlns:a16="http://schemas.microsoft.com/office/drawing/2014/main" id="{4B232DDE-F2E1-4BDB-9095-5DEEF1692FCF}"/>
                </a:ext>
              </a:extLst>
            </p:cNvPr>
            <p:cNvSpPr>
              <a:spLocks noChangeArrowheads="1"/>
            </p:cNvSpPr>
            <p:nvPr/>
          </p:nvSpPr>
          <p:spPr bwMode="auto">
            <a:xfrm>
              <a:off x="4204729" y="1936247"/>
              <a:ext cx="1673225" cy="591820"/>
            </a:xfrm>
            <a:custGeom>
              <a:avLst/>
              <a:gdLst>
                <a:gd name="T0" fmla="*/ 768107 w 1673225"/>
                <a:gd name="T1" fmla="*/ 590322 h 591819"/>
                <a:gd name="T2" fmla="*/ 635723 w 1673225"/>
                <a:gd name="T3" fmla="*/ 582699 h 591819"/>
                <a:gd name="T4" fmla="*/ 511143 w 1673225"/>
                <a:gd name="T5" fmla="*/ 568040 h 591819"/>
                <a:gd name="T6" fmla="*/ 396095 w 1673225"/>
                <a:gd name="T7" fmla="*/ 546958 h 591819"/>
                <a:gd name="T8" fmla="*/ 292308 w 1673225"/>
                <a:gd name="T9" fmla="*/ 520065 h 591819"/>
                <a:gd name="T10" fmla="*/ 201510 w 1673225"/>
                <a:gd name="T11" fmla="*/ 487972 h 591819"/>
                <a:gd name="T12" fmla="*/ 125430 w 1673225"/>
                <a:gd name="T13" fmla="*/ 451294 h 591819"/>
                <a:gd name="T14" fmla="*/ 24334 w 1673225"/>
                <a:gd name="T15" fmla="*/ 366629 h 591819"/>
                <a:gd name="T16" fmla="*/ 0 w 1673225"/>
                <a:gd name="T17" fmla="*/ 295645 h 591819"/>
                <a:gd name="T18" fmla="*/ 24334 w 1673225"/>
                <a:gd name="T19" fmla="*/ 224667 h 591819"/>
                <a:gd name="T20" fmla="*/ 125430 w 1673225"/>
                <a:gd name="T21" fmla="*/ 140006 h 591819"/>
                <a:gd name="T22" fmla="*/ 201510 w 1673225"/>
                <a:gd name="T23" fmla="*/ 103329 h 591819"/>
                <a:gd name="T24" fmla="*/ 292308 w 1673225"/>
                <a:gd name="T25" fmla="*/ 71238 h 591819"/>
                <a:gd name="T26" fmla="*/ 396095 w 1673225"/>
                <a:gd name="T27" fmla="*/ 44345 h 591819"/>
                <a:gd name="T28" fmla="*/ 511143 w 1673225"/>
                <a:gd name="T29" fmla="*/ 23263 h 591819"/>
                <a:gd name="T30" fmla="*/ 635723 w 1673225"/>
                <a:gd name="T31" fmla="*/ 8604 h 591819"/>
                <a:gd name="T32" fmla="*/ 768107 w 1673225"/>
                <a:gd name="T33" fmla="*/ 981 h 591819"/>
                <a:gd name="T34" fmla="*/ 905259 w 1673225"/>
                <a:gd name="T35" fmla="*/ 981 h 591819"/>
                <a:gd name="T36" fmla="*/ 1037601 w 1673225"/>
                <a:gd name="T37" fmla="*/ 8604 h 591819"/>
                <a:gd name="T38" fmla="*/ 1162108 w 1673225"/>
                <a:gd name="T39" fmla="*/ 23263 h 591819"/>
                <a:gd name="T40" fmla="*/ 1277059 w 1673225"/>
                <a:gd name="T41" fmla="*/ 44345 h 591819"/>
                <a:gd name="T42" fmla="*/ 1380735 w 1673225"/>
                <a:gd name="T43" fmla="*/ 71238 h 591819"/>
                <a:gd name="T44" fmla="*/ 1471417 w 1673225"/>
                <a:gd name="T45" fmla="*/ 103329 h 591819"/>
                <a:gd name="T46" fmla="*/ 1547387 w 1673225"/>
                <a:gd name="T47" fmla="*/ 140006 h 591819"/>
                <a:gd name="T48" fmla="*/ 1648312 w 1673225"/>
                <a:gd name="T49" fmla="*/ 224667 h 591819"/>
                <a:gd name="T50" fmla="*/ 1672599 w 1673225"/>
                <a:gd name="T51" fmla="*/ 295645 h 591819"/>
                <a:gd name="T52" fmla="*/ 1648312 w 1673225"/>
                <a:gd name="T53" fmla="*/ 366629 h 591819"/>
                <a:gd name="T54" fmla="*/ 1547387 w 1673225"/>
                <a:gd name="T55" fmla="*/ 451294 h 591819"/>
                <a:gd name="T56" fmla="*/ 1471417 w 1673225"/>
                <a:gd name="T57" fmla="*/ 487972 h 591819"/>
                <a:gd name="T58" fmla="*/ 1380735 w 1673225"/>
                <a:gd name="T59" fmla="*/ 520065 h 591819"/>
                <a:gd name="T60" fmla="*/ 1277059 w 1673225"/>
                <a:gd name="T61" fmla="*/ 546958 h 591819"/>
                <a:gd name="T62" fmla="*/ 1162108 w 1673225"/>
                <a:gd name="T63" fmla="*/ 568040 h 591819"/>
                <a:gd name="T64" fmla="*/ 1037601 w 1673225"/>
                <a:gd name="T65" fmla="*/ 582699 h 591819"/>
                <a:gd name="T66" fmla="*/ 905259 w 1673225"/>
                <a:gd name="T67" fmla="*/ 590322 h 591819"/>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673225"/>
                <a:gd name="T103" fmla="*/ 0 h 591819"/>
                <a:gd name="T104" fmla="*/ 1673225 w 1673225"/>
                <a:gd name="T105" fmla="*/ 591819 h 591819"/>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673225" h="591819">
                  <a:moveTo>
                    <a:pt x="836686" y="591302"/>
                  </a:moveTo>
                  <a:lnTo>
                    <a:pt x="768107" y="590320"/>
                  </a:lnTo>
                  <a:lnTo>
                    <a:pt x="701047" y="587427"/>
                  </a:lnTo>
                  <a:lnTo>
                    <a:pt x="635723" y="582697"/>
                  </a:lnTo>
                  <a:lnTo>
                    <a:pt x="572349" y="576209"/>
                  </a:lnTo>
                  <a:lnTo>
                    <a:pt x="511143" y="568038"/>
                  </a:lnTo>
                  <a:lnTo>
                    <a:pt x="452319" y="558262"/>
                  </a:lnTo>
                  <a:lnTo>
                    <a:pt x="396095" y="546956"/>
                  </a:lnTo>
                  <a:lnTo>
                    <a:pt x="342686" y="534197"/>
                  </a:lnTo>
                  <a:lnTo>
                    <a:pt x="292308" y="520063"/>
                  </a:lnTo>
                  <a:lnTo>
                    <a:pt x="245177" y="504628"/>
                  </a:lnTo>
                  <a:lnTo>
                    <a:pt x="201510" y="487970"/>
                  </a:lnTo>
                  <a:lnTo>
                    <a:pt x="161522" y="470166"/>
                  </a:lnTo>
                  <a:lnTo>
                    <a:pt x="125430" y="451292"/>
                  </a:lnTo>
                  <a:lnTo>
                    <a:pt x="65795" y="410640"/>
                  </a:lnTo>
                  <a:lnTo>
                    <a:pt x="24334" y="366627"/>
                  </a:lnTo>
                  <a:lnTo>
                    <a:pt x="2775" y="319865"/>
                  </a:lnTo>
                  <a:lnTo>
                    <a:pt x="0" y="295645"/>
                  </a:lnTo>
                  <a:lnTo>
                    <a:pt x="2775" y="271426"/>
                  </a:lnTo>
                  <a:lnTo>
                    <a:pt x="24334" y="224667"/>
                  </a:lnTo>
                  <a:lnTo>
                    <a:pt x="65795" y="180656"/>
                  </a:lnTo>
                  <a:lnTo>
                    <a:pt x="125430" y="140006"/>
                  </a:lnTo>
                  <a:lnTo>
                    <a:pt x="161522" y="121132"/>
                  </a:lnTo>
                  <a:lnTo>
                    <a:pt x="201510" y="103329"/>
                  </a:lnTo>
                  <a:lnTo>
                    <a:pt x="245177" y="86672"/>
                  </a:lnTo>
                  <a:lnTo>
                    <a:pt x="292308" y="71238"/>
                  </a:lnTo>
                  <a:lnTo>
                    <a:pt x="342686" y="57103"/>
                  </a:lnTo>
                  <a:lnTo>
                    <a:pt x="396095" y="44345"/>
                  </a:lnTo>
                  <a:lnTo>
                    <a:pt x="452319" y="33039"/>
                  </a:lnTo>
                  <a:lnTo>
                    <a:pt x="511143" y="23263"/>
                  </a:lnTo>
                  <a:lnTo>
                    <a:pt x="572349" y="15092"/>
                  </a:lnTo>
                  <a:lnTo>
                    <a:pt x="635723" y="8604"/>
                  </a:lnTo>
                  <a:lnTo>
                    <a:pt x="701047" y="3875"/>
                  </a:lnTo>
                  <a:lnTo>
                    <a:pt x="768107" y="981"/>
                  </a:lnTo>
                  <a:lnTo>
                    <a:pt x="836686" y="0"/>
                  </a:lnTo>
                  <a:lnTo>
                    <a:pt x="905259" y="981"/>
                  </a:lnTo>
                  <a:lnTo>
                    <a:pt x="972302" y="3875"/>
                  </a:lnTo>
                  <a:lnTo>
                    <a:pt x="1037601" y="8604"/>
                  </a:lnTo>
                  <a:lnTo>
                    <a:pt x="1100942" y="15092"/>
                  </a:lnTo>
                  <a:lnTo>
                    <a:pt x="1162108" y="23263"/>
                  </a:lnTo>
                  <a:lnTo>
                    <a:pt x="1220885" y="33039"/>
                  </a:lnTo>
                  <a:lnTo>
                    <a:pt x="1277059" y="44345"/>
                  </a:lnTo>
                  <a:lnTo>
                    <a:pt x="1330413" y="57103"/>
                  </a:lnTo>
                  <a:lnTo>
                    <a:pt x="1380735" y="71238"/>
                  </a:lnTo>
                  <a:lnTo>
                    <a:pt x="1427807" y="86672"/>
                  </a:lnTo>
                  <a:lnTo>
                    <a:pt x="1471417" y="103329"/>
                  </a:lnTo>
                  <a:lnTo>
                    <a:pt x="1511348" y="121132"/>
                  </a:lnTo>
                  <a:lnTo>
                    <a:pt x="1547387" y="140006"/>
                  </a:lnTo>
                  <a:lnTo>
                    <a:pt x="1606924" y="180656"/>
                  </a:lnTo>
                  <a:lnTo>
                    <a:pt x="1648312" y="224667"/>
                  </a:lnTo>
                  <a:lnTo>
                    <a:pt x="1669829" y="271426"/>
                  </a:lnTo>
                  <a:lnTo>
                    <a:pt x="1672599" y="295645"/>
                  </a:lnTo>
                  <a:lnTo>
                    <a:pt x="1669829" y="319865"/>
                  </a:lnTo>
                  <a:lnTo>
                    <a:pt x="1648312" y="366627"/>
                  </a:lnTo>
                  <a:lnTo>
                    <a:pt x="1606924" y="410640"/>
                  </a:lnTo>
                  <a:lnTo>
                    <a:pt x="1547387" y="451292"/>
                  </a:lnTo>
                  <a:lnTo>
                    <a:pt x="1511348" y="470166"/>
                  </a:lnTo>
                  <a:lnTo>
                    <a:pt x="1471417" y="487970"/>
                  </a:lnTo>
                  <a:lnTo>
                    <a:pt x="1427807" y="504628"/>
                  </a:lnTo>
                  <a:lnTo>
                    <a:pt x="1380735" y="520063"/>
                  </a:lnTo>
                  <a:lnTo>
                    <a:pt x="1330413" y="534197"/>
                  </a:lnTo>
                  <a:lnTo>
                    <a:pt x="1277059" y="546956"/>
                  </a:lnTo>
                  <a:lnTo>
                    <a:pt x="1220885" y="558262"/>
                  </a:lnTo>
                  <a:lnTo>
                    <a:pt x="1162108" y="568038"/>
                  </a:lnTo>
                  <a:lnTo>
                    <a:pt x="1100942" y="576209"/>
                  </a:lnTo>
                  <a:lnTo>
                    <a:pt x="1037601" y="582697"/>
                  </a:lnTo>
                  <a:lnTo>
                    <a:pt x="972302" y="587427"/>
                  </a:lnTo>
                  <a:lnTo>
                    <a:pt x="905259" y="590320"/>
                  </a:lnTo>
                  <a:lnTo>
                    <a:pt x="836686" y="591302"/>
                  </a:ln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fontAlgn="base" hangingPunct="0">
                <a:spcBef>
                  <a:spcPct val="0"/>
                </a:spcBef>
                <a:spcAft>
                  <a:spcPct val="0"/>
                </a:spcAft>
              </a:pPr>
              <a:endParaRPr lang="en-IN">
                <a:solidFill>
                  <a:prstClr val="black"/>
                </a:solidFill>
                <a:latin typeface="Arial" panose="020B0604020202020204" pitchFamily="34" charset="0"/>
                <a:cs typeface="Arial" panose="020B0604020202020204" pitchFamily="34" charset="0"/>
              </a:endParaRPr>
            </a:p>
          </p:txBody>
        </p:sp>
        <p:sp>
          <p:nvSpPr>
            <p:cNvPr id="12310" name="object 5">
              <a:extLst>
                <a:ext uri="{FF2B5EF4-FFF2-40B4-BE49-F238E27FC236}">
                  <a16:creationId xmlns:a16="http://schemas.microsoft.com/office/drawing/2014/main" id="{A317739B-E506-4EF4-8798-58DF1590AF22}"/>
                </a:ext>
              </a:extLst>
            </p:cNvPr>
            <p:cNvSpPr>
              <a:spLocks noChangeArrowheads="1"/>
            </p:cNvSpPr>
            <p:nvPr/>
          </p:nvSpPr>
          <p:spPr bwMode="auto">
            <a:xfrm>
              <a:off x="4204729" y="1936247"/>
              <a:ext cx="1673225" cy="591820"/>
            </a:xfrm>
            <a:custGeom>
              <a:avLst/>
              <a:gdLst>
                <a:gd name="T0" fmla="*/ 1661661 w 1673225"/>
                <a:gd name="T1" fmla="*/ 247741 h 591819"/>
                <a:gd name="T2" fmla="*/ 1579317 w 1673225"/>
                <a:gd name="T3" fmla="*/ 159873 h 591819"/>
                <a:gd name="T4" fmla="*/ 1471417 w 1673225"/>
                <a:gd name="T5" fmla="*/ 103329 h 591819"/>
                <a:gd name="T6" fmla="*/ 1380735 w 1673225"/>
                <a:gd name="T7" fmla="*/ 71238 h 591819"/>
                <a:gd name="T8" fmla="*/ 1277059 w 1673225"/>
                <a:gd name="T9" fmla="*/ 44345 h 591819"/>
                <a:gd name="T10" fmla="*/ 1162108 w 1673225"/>
                <a:gd name="T11" fmla="*/ 23263 h 591819"/>
                <a:gd name="T12" fmla="*/ 1037601 w 1673225"/>
                <a:gd name="T13" fmla="*/ 8604 h 591819"/>
                <a:gd name="T14" fmla="*/ 905259 w 1673225"/>
                <a:gd name="T15" fmla="*/ 981 h 591819"/>
                <a:gd name="T16" fmla="*/ 768107 w 1673225"/>
                <a:gd name="T17" fmla="*/ 981 h 591819"/>
                <a:gd name="T18" fmla="*/ 635723 w 1673225"/>
                <a:gd name="T19" fmla="*/ 8604 h 591819"/>
                <a:gd name="T20" fmla="*/ 511143 w 1673225"/>
                <a:gd name="T21" fmla="*/ 23263 h 591819"/>
                <a:gd name="T22" fmla="*/ 396095 w 1673225"/>
                <a:gd name="T23" fmla="*/ 44345 h 591819"/>
                <a:gd name="T24" fmla="*/ 292308 w 1673225"/>
                <a:gd name="T25" fmla="*/ 71238 h 591819"/>
                <a:gd name="T26" fmla="*/ 201510 w 1673225"/>
                <a:gd name="T27" fmla="*/ 103329 h 591819"/>
                <a:gd name="T28" fmla="*/ 125430 w 1673225"/>
                <a:gd name="T29" fmla="*/ 140006 h 591819"/>
                <a:gd name="T30" fmla="*/ 24334 w 1673225"/>
                <a:gd name="T31" fmla="*/ 224667 h 591819"/>
                <a:gd name="T32" fmla="*/ 0 w 1673225"/>
                <a:gd name="T33" fmla="*/ 295645 h 591819"/>
                <a:gd name="T34" fmla="*/ 24334 w 1673225"/>
                <a:gd name="T35" fmla="*/ 366629 h 591819"/>
                <a:gd name="T36" fmla="*/ 125430 w 1673225"/>
                <a:gd name="T37" fmla="*/ 451294 h 591819"/>
                <a:gd name="T38" fmla="*/ 201510 w 1673225"/>
                <a:gd name="T39" fmla="*/ 487972 h 591819"/>
                <a:gd name="T40" fmla="*/ 292308 w 1673225"/>
                <a:gd name="T41" fmla="*/ 520065 h 591819"/>
                <a:gd name="T42" fmla="*/ 396095 w 1673225"/>
                <a:gd name="T43" fmla="*/ 546958 h 591819"/>
                <a:gd name="T44" fmla="*/ 511143 w 1673225"/>
                <a:gd name="T45" fmla="*/ 568040 h 591819"/>
                <a:gd name="T46" fmla="*/ 635723 w 1673225"/>
                <a:gd name="T47" fmla="*/ 582699 h 591819"/>
                <a:gd name="T48" fmla="*/ 768107 w 1673225"/>
                <a:gd name="T49" fmla="*/ 590322 h 591819"/>
                <a:gd name="T50" fmla="*/ 905259 w 1673225"/>
                <a:gd name="T51" fmla="*/ 590322 h 591819"/>
                <a:gd name="T52" fmla="*/ 1037601 w 1673225"/>
                <a:gd name="T53" fmla="*/ 582699 h 591819"/>
                <a:gd name="T54" fmla="*/ 1162108 w 1673225"/>
                <a:gd name="T55" fmla="*/ 568040 h 591819"/>
                <a:gd name="T56" fmla="*/ 1277059 w 1673225"/>
                <a:gd name="T57" fmla="*/ 546958 h 591819"/>
                <a:gd name="T58" fmla="*/ 1380735 w 1673225"/>
                <a:gd name="T59" fmla="*/ 520065 h 591819"/>
                <a:gd name="T60" fmla="*/ 1471417 w 1673225"/>
                <a:gd name="T61" fmla="*/ 487972 h 591819"/>
                <a:gd name="T62" fmla="*/ 1547387 w 1673225"/>
                <a:gd name="T63" fmla="*/ 451294 h 591819"/>
                <a:gd name="T64" fmla="*/ 1648312 w 1673225"/>
                <a:gd name="T65" fmla="*/ 366629 h 591819"/>
                <a:gd name="T66" fmla="*/ 1672599 w 1673225"/>
                <a:gd name="T67" fmla="*/ 295645 h 591819"/>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673225"/>
                <a:gd name="T103" fmla="*/ 0 h 591819"/>
                <a:gd name="T104" fmla="*/ 1673225 w 1673225"/>
                <a:gd name="T105" fmla="*/ 591819 h 591819"/>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673225" h="591819">
                  <a:moveTo>
                    <a:pt x="1672599" y="295645"/>
                  </a:moveTo>
                  <a:lnTo>
                    <a:pt x="1661661" y="247741"/>
                  </a:lnTo>
                  <a:lnTo>
                    <a:pt x="1629994" y="202280"/>
                  </a:lnTo>
                  <a:lnTo>
                    <a:pt x="1579317" y="159873"/>
                  </a:lnTo>
                  <a:lnTo>
                    <a:pt x="1511348" y="121132"/>
                  </a:lnTo>
                  <a:lnTo>
                    <a:pt x="1471417" y="103329"/>
                  </a:lnTo>
                  <a:lnTo>
                    <a:pt x="1427807" y="86672"/>
                  </a:lnTo>
                  <a:lnTo>
                    <a:pt x="1380735" y="71238"/>
                  </a:lnTo>
                  <a:lnTo>
                    <a:pt x="1330413" y="57103"/>
                  </a:lnTo>
                  <a:lnTo>
                    <a:pt x="1277059" y="44345"/>
                  </a:lnTo>
                  <a:lnTo>
                    <a:pt x="1220885" y="33039"/>
                  </a:lnTo>
                  <a:lnTo>
                    <a:pt x="1162108" y="23263"/>
                  </a:lnTo>
                  <a:lnTo>
                    <a:pt x="1100942" y="15092"/>
                  </a:lnTo>
                  <a:lnTo>
                    <a:pt x="1037601" y="8604"/>
                  </a:lnTo>
                  <a:lnTo>
                    <a:pt x="972302" y="3875"/>
                  </a:lnTo>
                  <a:lnTo>
                    <a:pt x="905259" y="981"/>
                  </a:lnTo>
                  <a:lnTo>
                    <a:pt x="836686" y="0"/>
                  </a:lnTo>
                  <a:lnTo>
                    <a:pt x="768107" y="981"/>
                  </a:lnTo>
                  <a:lnTo>
                    <a:pt x="701047" y="3875"/>
                  </a:lnTo>
                  <a:lnTo>
                    <a:pt x="635723" y="8604"/>
                  </a:lnTo>
                  <a:lnTo>
                    <a:pt x="572349" y="15092"/>
                  </a:lnTo>
                  <a:lnTo>
                    <a:pt x="511143" y="23263"/>
                  </a:lnTo>
                  <a:lnTo>
                    <a:pt x="452319" y="33039"/>
                  </a:lnTo>
                  <a:lnTo>
                    <a:pt x="396095" y="44345"/>
                  </a:lnTo>
                  <a:lnTo>
                    <a:pt x="342686" y="57103"/>
                  </a:lnTo>
                  <a:lnTo>
                    <a:pt x="292308" y="71238"/>
                  </a:lnTo>
                  <a:lnTo>
                    <a:pt x="245177" y="86672"/>
                  </a:lnTo>
                  <a:lnTo>
                    <a:pt x="201510" y="103329"/>
                  </a:lnTo>
                  <a:lnTo>
                    <a:pt x="161522" y="121132"/>
                  </a:lnTo>
                  <a:lnTo>
                    <a:pt x="125430" y="140006"/>
                  </a:lnTo>
                  <a:lnTo>
                    <a:pt x="65795" y="180656"/>
                  </a:lnTo>
                  <a:lnTo>
                    <a:pt x="24334" y="224667"/>
                  </a:lnTo>
                  <a:lnTo>
                    <a:pt x="2775" y="271426"/>
                  </a:lnTo>
                  <a:lnTo>
                    <a:pt x="0" y="295645"/>
                  </a:lnTo>
                  <a:lnTo>
                    <a:pt x="2775" y="319865"/>
                  </a:lnTo>
                  <a:lnTo>
                    <a:pt x="24334" y="366627"/>
                  </a:lnTo>
                  <a:lnTo>
                    <a:pt x="65795" y="410640"/>
                  </a:lnTo>
                  <a:lnTo>
                    <a:pt x="125430" y="451292"/>
                  </a:lnTo>
                  <a:lnTo>
                    <a:pt x="161522" y="470166"/>
                  </a:lnTo>
                  <a:lnTo>
                    <a:pt x="201510" y="487970"/>
                  </a:lnTo>
                  <a:lnTo>
                    <a:pt x="245177" y="504628"/>
                  </a:lnTo>
                  <a:lnTo>
                    <a:pt x="292308" y="520063"/>
                  </a:lnTo>
                  <a:lnTo>
                    <a:pt x="342686" y="534197"/>
                  </a:lnTo>
                  <a:lnTo>
                    <a:pt x="396095" y="546956"/>
                  </a:lnTo>
                  <a:lnTo>
                    <a:pt x="452319" y="558262"/>
                  </a:lnTo>
                  <a:lnTo>
                    <a:pt x="511143" y="568038"/>
                  </a:lnTo>
                  <a:lnTo>
                    <a:pt x="572349" y="576209"/>
                  </a:lnTo>
                  <a:lnTo>
                    <a:pt x="635723" y="582697"/>
                  </a:lnTo>
                  <a:lnTo>
                    <a:pt x="701047" y="587427"/>
                  </a:lnTo>
                  <a:lnTo>
                    <a:pt x="768107" y="590320"/>
                  </a:lnTo>
                  <a:lnTo>
                    <a:pt x="836686" y="591302"/>
                  </a:lnTo>
                  <a:lnTo>
                    <a:pt x="905259" y="590320"/>
                  </a:lnTo>
                  <a:lnTo>
                    <a:pt x="972302" y="587427"/>
                  </a:lnTo>
                  <a:lnTo>
                    <a:pt x="1037601" y="582697"/>
                  </a:lnTo>
                  <a:lnTo>
                    <a:pt x="1100942" y="576209"/>
                  </a:lnTo>
                  <a:lnTo>
                    <a:pt x="1162108" y="568038"/>
                  </a:lnTo>
                  <a:lnTo>
                    <a:pt x="1220885" y="558262"/>
                  </a:lnTo>
                  <a:lnTo>
                    <a:pt x="1277059" y="546956"/>
                  </a:lnTo>
                  <a:lnTo>
                    <a:pt x="1330413" y="534197"/>
                  </a:lnTo>
                  <a:lnTo>
                    <a:pt x="1380735" y="520063"/>
                  </a:lnTo>
                  <a:lnTo>
                    <a:pt x="1427807" y="504628"/>
                  </a:lnTo>
                  <a:lnTo>
                    <a:pt x="1471417" y="487970"/>
                  </a:lnTo>
                  <a:lnTo>
                    <a:pt x="1511348" y="470166"/>
                  </a:lnTo>
                  <a:lnTo>
                    <a:pt x="1547387" y="451292"/>
                  </a:lnTo>
                  <a:lnTo>
                    <a:pt x="1606924" y="410640"/>
                  </a:lnTo>
                  <a:lnTo>
                    <a:pt x="1648312" y="366627"/>
                  </a:lnTo>
                  <a:lnTo>
                    <a:pt x="1669829" y="319865"/>
                  </a:lnTo>
                  <a:lnTo>
                    <a:pt x="1672599" y="295645"/>
                  </a:lnTo>
                  <a:close/>
                </a:path>
              </a:pathLst>
            </a:custGeom>
            <a:noFill/>
            <a:ln w="2134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fontAlgn="base" hangingPunct="0">
                <a:spcBef>
                  <a:spcPct val="0"/>
                </a:spcBef>
                <a:spcAft>
                  <a:spcPct val="0"/>
                </a:spcAft>
              </a:pPr>
              <a:endParaRPr lang="en-IN">
                <a:solidFill>
                  <a:prstClr val="black"/>
                </a:solidFill>
                <a:latin typeface="Arial" panose="020B0604020202020204" pitchFamily="34" charset="0"/>
                <a:cs typeface="Arial" panose="020B0604020202020204" pitchFamily="34" charset="0"/>
              </a:endParaRPr>
            </a:p>
          </p:txBody>
        </p:sp>
        <p:sp>
          <p:nvSpPr>
            <p:cNvPr id="12311" name="object 6">
              <a:extLst>
                <a:ext uri="{FF2B5EF4-FFF2-40B4-BE49-F238E27FC236}">
                  <a16:creationId xmlns:a16="http://schemas.microsoft.com/office/drawing/2014/main" id="{EE4B2C94-2ADB-4AE6-8AA2-B90565EF3C4A}"/>
                </a:ext>
              </a:extLst>
            </p:cNvPr>
            <p:cNvSpPr>
              <a:spLocks noChangeArrowheads="1"/>
            </p:cNvSpPr>
            <p:nvPr/>
          </p:nvSpPr>
          <p:spPr bwMode="auto">
            <a:xfrm>
              <a:off x="2795233" y="2848559"/>
              <a:ext cx="4492350" cy="3749392"/>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ts val="300"/>
                </a:spcBef>
                <a:buClr>
                  <a:srgbClr val="A04DA3"/>
                </a:buClr>
                <a:buFont typeface="Georgia" panose="02040502050405020303" pitchFamily="18" charset="0"/>
                <a:buChar char="•"/>
                <a:defRPr sz="2800">
                  <a:solidFill>
                    <a:schemeClr val="tx1"/>
                  </a:solidFill>
                  <a:latin typeface="Georgia" panose="02040502050405020303"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Georgia" panose="02040502050405020303"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Georgia" panose="02040502050405020303"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Georgia" panose="02040502050405020303" pitchFamily="18" charset="0"/>
                </a:defRPr>
              </a:lvl4pPr>
              <a:lvl5pPr marL="2057400" indent="-228600">
                <a:spcBef>
                  <a:spcPts val="300"/>
                </a:spcBef>
                <a:buClr>
                  <a:srgbClr val="A04DA3"/>
                </a:buClr>
                <a:buFont typeface="Georgia" panose="02040502050405020303" pitchFamily="18" charset="0"/>
                <a:buChar char="▫"/>
                <a:defRPr sz="2000">
                  <a:solidFill>
                    <a:srgbClr val="A04DA3"/>
                  </a:solidFill>
                  <a:latin typeface="Georgia" panose="02040502050405020303"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9pPr>
            </a:lstStyle>
            <a:p>
              <a:pPr fontAlgn="base">
                <a:spcBef>
                  <a:spcPct val="0"/>
                </a:spcBef>
                <a:spcAft>
                  <a:spcPct val="0"/>
                </a:spcAft>
                <a:buClrTx/>
                <a:buNone/>
              </a:pPr>
              <a:endParaRPr lang="en-US" altLang="en-US" sz="2400">
                <a:solidFill>
                  <a:prstClr val="black"/>
                </a:solidFill>
                <a:latin typeface="Times New Roman" panose="02020603050405020304" pitchFamily="18" charset="0"/>
                <a:cs typeface="Times New Roman" panose="02020603050405020304" pitchFamily="18" charset="0"/>
              </a:endParaRPr>
            </a:p>
          </p:txBody>
        </p:sp>
      </p:grpSp>
      <p:sp>
        <p:nvSpPr>
          <p:cNvPr id="7" name="object 7">
            <a:extLst>
              <a:ext uri="{FF2B5EF4-FFF2-40B4-BE49-F238E27FC236}">
                <a16:creationId xmlns:a16="http://schemas.microsoft.com/office/drawing/2014/main" id="{CE0371F3-9100-4087-AA0F-2FDB147421CB}"/>
              </a:ext>
            </a:extLst>
          </p:cNvPr>
          <p:cNvSpPr txBox="1"/>
          <p:nvPr/>
        </p:nvSpPr>
        <p:spPr>
          <a:xfrm>
            <a:off x="4427538" y="4278314"/>
            <a:ext cx="671512" cy="257175"/>
          </a:xfrm>
          <a:prstGeom prst="rect">
            <a:avLst/>
          </a:prstGeom>
        </p:spPr>
        <p:txBody>
          <a:bodyPr lIns="0" tIns="10827" rIns="0" bIns="0">
            <a:spAutoFit/>
          </a:bodyPr>
          <a:lstStyle/>
          <a:p>
            <a:pPr marL="11397">
              <a:spcBef>
                <a:spcPts val="85"/>
              </a:spcBef>
              <a:defRPr/>
            </a:pPr>
            <a:r>
              <a:rPr sz="1600" b="1" spc="108" dirty="0">
                <a:solidFill>
                  <a:prstClr val="black"/>
                </a:solidFill>
                <a:latin typeface="Times New Roman" pitchFamily="18" charset="0"/>
                <a:cs typeface="Times New Roman" pitchFamily="18" charset="0"/>
              </a:rPr>
              <a:t>S</a:t>
            </a:r>
            <a:r>
              <a:rPr sz="1600" b="1" spc="36" dirty="0">
                <a:solidFill>
                  <a:prstClr val="black"/>
                </a:solidFill>
                <a:latin typeface="Times New Roman" pitchFamily="18" charset="0"/>
                <a:cs typeface="Times New Roman" pitchFamily="18" charset="0"/>
              </a:rPr>
              <a:t>e</a:t>
            </a:r>
            <a:r>
              <a:rPr sz="1600" b="1" spc="108" dirty="0">
                <a:solidFill>
                  <a:prstClr val="black"/>
                </a:solidFill>
                <a:latin typeface="Times New Roman" pitchFamily="18" charset="0"/>
                <a:cs typeface="Times New Roman" pitchFamily="18" charset="0"/>
              </a:rPr>
              <a:t>n</a:t>
            </a:r>
            <a:r>
              <a:rPr sz="1600" b="1" spc="121" dirty="0">
                <a:solidFill>
                  <a:prstClr val="black"/>
                </a:solidFill>
                <a:latin typeface="Times New Roman" pitchFamily="18" charset="0"/>
                <a:cs typeface="Times New Roman" pitchFamily="18" charset="0"/>
              </a:rPr>
              <a:t>s</a:t>
            </a:r>
            <a:r>
              <a:rPr sz="1600" b="1" spc="36" dirty="0">
                <a:solidFill>
                  <a:prstClr val="black"/>
                </a:solidFill>
                <a:latin typeface="Times New Roman" pitchFamily="18" charset="0"/>
                <a:cs typeface="Times New Roman" pitchFamily="18" charset="0"/>
              </a:rPr>
              <a:t>o</a:t>
            </a:r>
            <a:r>
              <a:rPr sz="1600" b="1" spc="67" dirty="0">
                <a:solidFill>
                  <a:prstClr val="black"/>
                </a:solidFill>
                <a:latin typeface="Times New Roman" pitchFamily="18" charset="0"/>
                <a:cs typeface="Times New Roman" pitchFamily="18" charset="0"/>
              </a:rPr>
              <a:t>r</a:t>
            </a:r>
            <a:endParaRPr sz="1600">
              <a:solidFill>
                <a:prstClr val="black"/>
              </a:solidFill>
              <a:latin typeface="Times New Roman" pitchFamily="18" charset="0"/>
              <a:cs typeface="Times New Roman" pitchFamily="18" charset="0"/>
            </a:endParaRPr>
          </a:p>
        </p:txBody>
      </p:sp>
      <p:sp>
        <p:nvSpPr>
          <p:cNvPr id="12293" name="object 8">
            <a:extLst>
              <a:ext uri="{FF2B5EF4-FFF2-40B4-BE49-F238E27FC236}">
                <a16:creationId xmlns:a16="http://schemas.microsoft.com/office/drawing/2014/main" id="{BB2E2FDC-DD0B-4334-AD2A-4DCD6EAEF99D}"/>
              </a:ext>
            </a:extLst>
          </p:cNvPr>
          <p:cNvSpPr txBox="1">
            <a:spLocks noChangeArrowheads="1"/>
          </p:cNvSpPr>
          <p:nvPr/>
        </p:nvSpPr>
        <p:spPr bwMode="auto">
          <a:xfrm>
            <a:off x="5313364" y="3076576"/>
            <a:ext cx="1571625" cy="1033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3989" rIns="0" bIns="0">
            <a:spAutoFit/>
          </a:bodyPr>
          <a:lstStyle>
            <a:lvl1pPr marL="11113" indent="-58738">
              <a:spcBef>
                <a:spcPts val="300"/>
              </a:spcBef>
              <a:buClr>
                <a:srgbClr val="A04DA3"/>
              </a:buClr>
              <a:buFont typeface="Georgia" panose="02040502050405020303" pitchFamily="18" charset="0"/>
              <a:buChar char="•"/>
              <a:defRPr sz="2800">
                <a:solidFill>
                  <a:schemeClr val="tx1"/>
                </a:solidFill>
                <a:latin typeface="Georgia" panose="02040502050405020303"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Georgia" panose="02040502050405020303"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Georgia" panose="02040502050405020303"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Georgia" panose="02040502050405020303" pitchFamily="18" charset="0"/>
              </a:defRPr>
            </a:lvl4pPr>
            <a:lvl5pPr marL="2057400" indent="-228600">
              <a:spcBef>
                <a:spcPts val="300"/>
              </a:spcBef>
              <a:buClr>
                <a:srgbClr val="A04DA3"/>
              </a:buClr>
              <a:buFont typeface="Georgia" panose="02040502050405020303" pitchFamily="18" charset="0"/>
              <a:buChar char="▫"/>
              <a:defRPr sz="2000">
                <a:solidFill>
                  <a:srgbClr val="A04DA3"/>
                </a:solidFill>
                <a:latin typeface="Georgia" panose="02040502050405020303"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9pPr>
          </a:lstStyle>
          <a:p>
            <a:pPr algn="ctr" fontAlgn="base">
              <a:lnSpc>
                <a:spcPct val="103000"/>
              </a:lnSpc>
              <a:spcBef>
                <a:spcPts val="25"/>
              </a:spcBef>
              <a:spcAft>
                <a:spcPct val="0"/>
              </a:spcAft>
              <a:buClrTx/>
              <a:buNone/>
            </a:pPr>
            <a:r>
              <a:rPr lang="en-US" altLang="en-US" sz="1600" b="1">
                <a:solidFill>
                  <a:prstClr val="black"/>
                </a:solidFill>
                <a:latin typeface="Times New Roman" panose="02020603050405020304" pitchFamily="18" charset="0"/>
                <a:cs typeface="Times New Roman" panose="02020603050405020304" pitchFamily="18" charset="0"/>
              </a:rPr>
              <a:t>Signal  Transduction &amp;  Processing</a:t>
            </a:r>
            <a:endParaRPr lang="en-US" altLang="en-US" sz="1600">
              <a:solidFill>
                <a:prstClr val="black"/>
              </a:solidFill>
              <a:latin typeface="Times New Roman" panose="02020603050405020304" pitchFamily="18" charset="0"/>
              <a:cs typeface="Times New Roman" panose="02020603050405020304" pitchFamily="18" charset="0"/>
            </a:endParaRPr>
          </a:p>
          <a:p>
            <a:pPr algn="ctr" fontAlgn="base">
              <a:lnSpc>
                <a:spcPts val="1863"/>
              </a:lnSpc>
              <a:spcBef>
                <a:spcPct val="0"/>
              </a:spcBef>
              <a:spcAft>
                <a:spcPct val="0"/>
              </a:spcAft>
              <a:buClrTx/>
              <a:buNone/>
            </a:pPr>
            <a:r>
              <a:rPr lang="en-US" altLang="en-US" sz="1600" b="1">
                <a:solidFill>
                  <a:prstClr val="black"/>
                </a:solidFill>
                <a:latin typeface="Times New Roman" panose="02020603050405020304" pitchFamily="18" charset="0"/>
                <a:cs typeface="Times New Roman" panose="02020603050405020304" pitchFamily="18" charset="0"/>
              </a:rPr>
              <a:t>Unit</a:t>
            </a:r>
            <a:endParaRPr lang="en-US" altLang="en-US" sz="1600">
              <a:solidFill>
                <a:prstClr val="black"/>
              </a:solidFill>
              <a:latin typeface="Times New Roman" panose="02020603050405020304" pitchFamily="18" charset="0"/>
              <a:cs typeface="Times New Roman" panose="02020603050405020304" pitchFamily="18" charset="0"/>
            </a:endParaRPr>
          </a:p>
        </p:txBody>
      </p:sp>
      <p:sp>
        <p:nvSpPr>
          <p:cNvPr id="9" name="object 9">
            <a:extLst>
              <a:ext uri="{FF2B5EF4-FFF2-40B4-BE49-F238E27FC236}">
                <a16:creationId xmlns:a16="http://schemas.microsoft.com/office/drawing/2014/main" id="{77C4AD33-1305-4E40-8F4A-86596D9F798C}"/>
              </a:ext>
            </a:extLst>
          </p:cNvPr>
          <p:cNvSpPr txBox="1"/>
          <p:nvPr/>
        </p:nvSpPr>
        <p:spPr>
          <a:xfrm>
            <a:off x="6992938" y="4278314"/>
            <a:ext cx="882650" cy="257175"/>
          </a:xfrm>
          <a:prstGeom prst="rect">
            <a:avLst/>
          </a:prstGeom>
        </p:spPr>
        <p:txBody>
          <a:bodyPr lIns="0" tIns="10827" rIns="0" bIns="0">
            <a:spAutoFit/>
          </a:bodyPr>
          <a:lstStyle/>
          <a:p>
            <a:pPr marL="11397">
              <a:spcBef>
                <a:spcPts val="85"/>
              </a:spcBef>
              <a:defRPr/>
            </a:pPr>
            <a:r>
              <a:rPr sz="1600" b="1" spc="90" dirty="0">
                <a:solidFill>
                  <a:prstClr val="black"/>
                </a:solidFill>
                <a:latin typeface="Times New Roman" pitchFamily="18" charset="0"/>
                <a:cs typeface="Times New Roman" pitchFamily="18" charset="0"/>
              </a:rPr>
              <a:t>A</a:t>
            </a:r>
            <a:r>
              <a:rPr sz="1600" b="1" spc="121" dirty="0">
                <a:solidFill>
                  <a:prstClr val="black"/>
                </a:solidFill>
                <a:latin typeface="Times New Roman" pitchFamily="18" charset="0"/>
                <a:cs typeface="Times New Roman" pitchFamily="18" charset="0"/>
              </a:rPr>
              <a:t>c</a:t>
            </a:r>
            <a:r>
              <a:rPr sz="1600" b="1" spc="45" dirty="0">
                <a:solidFill>
                  <a:prstClr val="black"/>
                </a:solidFill>
                <a:latin typeface="Times New Roman" pitchFamily="18" charset="0"/>
                <a:cs typeface="Times New Roman" pitchFamily="18" charset="0"/>
              </a:rPr>
              <a:t>t</a:t>
            </a:r>
            <a:r>
              <a:rPr sz="1600" b="1" spc="108" dirty="0">
                <a:solidFill>
                  <a:prstClr val="black"/>
                </a:solidFill>
                <a:latin typeface="Times New Roman" pitchFamily="18" charset="0"/>
                <a:cs typeface="Times New Roman" pitchFamily="18" charset="0"/>
              </a:rPr>
              <a:t>u</a:t>
            </a:r>
            <a:r>
              <a:rPr sz="1600" b="1" spc="117" dirty="0">
                <a:solidFill>
                  <a:prstClr val="black"/>
                </a:solidFill>
                <a:latin typeface="Times New Roman" pitchFamily="18" charset="0"/>
                <a:cs typeface="Times New Roman" pitchFamily="18" charset="0"/>
              </a:rPr>
              <a:t>a</a:t>
            </a:r>
            <a:r>
              <a:rPr sz="1600" b="1" spc="45" dirty="0">
                <a:solidFill>
                  <a:prstClr val="black"/>
                </a:solidFill>
                <a:latin typeface="Times New Roman" pitchFamily="18" charset="0"/>
                <a:cs typeface="Times New Roman" pitchFamily="18" charset="0"/>
              </a:rPr>
              <a:t>t</a:t>
            </a:r>
            <a:r>
              <a:rPr sz="1600" b="1" spc="36" dirty="0">
                <a:solidFill>
                  <a:prstClr val="black"/>
                </a:solidFill>
                <a:latin typeface="Times New Roman" pitchFamily="18" charset="0"/>
                <a:cs typeface="Times New Roman" pitchFamily="18" charset="0"/>
              </a:rPr>
              <a:t>o</a:t>
            </a:r>
            <a:r>
              <a:rPr sz="1600" b="1" spc="67" dirty="0">
                <a:solidFill>
                  <a:prstClr val="black"/>
                </a:solidFill>
                <a:latin typeface="Times New Roman" pitchFamily="18" charset="0"/>
                <a:cs typeface="Times New Roman" pitchFamily="18" charset="0"/>
              </a:rPr>
              <a:t>r</a:t>
            </a:r>
            <a:endParaRPr sz="1600">
              <a:solidFill>
                <a:prstClr val="black"/>
              </a:solidFill>
              <a:latin typeface="Times New Roman" pitchFamily="18" charset="0"/>
              <a:cs typeface="Times New Roman" pitchFamily="18" charset="0"/>
            </a:endParaRPr>
          </a:p>
        </p:txBody>
      </p:sp>
      <p:sp>
        <p:nvSpPr>
          <p:cNvPr id="12295" name="object 10">
            <a:extLst>
              <a:ext uri="{FF2B5EF4-FFF2-40B4-BE49-F238E27FC236}">
                <a16:creationId xmlns:a16="http://schemas.microsoft.com/office/drawing/2014/main" id="{87092A5C-F1EC-42C4-8580-2092751E9386}"/>
              </a:ext>
            </a:extLst>
          </p:cNvPr>
          <p:cNvSpPr txBox="1">
            <a:spLocks noChangeArrowheads="1"/>
          </p:cNvSpPr>
          <p:nvPr/>
        </p:nvSpPr>
        <p:spPr bwMode="auto">
          <a:xfrm>
            <a:off x="5778500" y="1744663"/>
            <a:ext cx="693738"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20515" rIns="0" bIns="0">
            <a:spAutoFit/>
          </a:bodyPr>
          <a:lstStyle>
            <a:lvl1pPr marL="11113">
              <a:spcBef>
                <a:spcPts val="300"/>
              </a:spcBef>
              <a:buClr>
                <a:srgbClr val="A04DA3"/>
              </a:buClr>
              <a:buFont typeface="Georgia" panose="02040502050405020303" pitchFamily="18" charset="0"/>
              <a:buChar char="•"/>
              <a:defRPr sz="2800">
                <a:solidFill>
                  <a:schemeClr val="tx1"/>
                </a:solidFill>
                <a:latin typeface="Georgia" panose="02040502050405020303"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Georgia" panose="02040502050405020303"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Georgia" panose="02040502050405020303"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Georgia" panose="02040502050405020303" pitchFamily="18" charset="0"/>
              </a:defRPr>
            </a:lvl4pPr>
            <a:lvl5pPr marL="2057400" indent="-228600">
              <a:spcBef>
                <a:spcPts val="300"/>
              </a:spcBef>
              <a:buClr>
                <a:srgbClr val="A04DA3"/>
              </a:buClr>
              <a:buFont typeface="Georgia" panose="02040502050405020303" pitchFamily="18" charset="0"/>
              <a:buChar char="▫"/>
              <a:defRPr sz="2000">
                <a:solidFill>
                  <a:srgbClr val="A04DA3"/>
                </a:solidFill>
                <a:latin typeface="Georgia" panose="02040502050405020303"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9pPr>
          </a:lstStyle>
          <a:p>
            <a:pPr fontAlgn="base">
              <a:lnSpc>
                <a:spcPts val="1863"/>
              </a:lnSpc>
              <a:spcBef>
                <a:spcPts val="163"/>
              </a:spcBef>
              <a:spcAft>
                <a:spcPct val="0"/>
              </a:spcAft>
              <a:buClrTx/>
              <a:buNone/>
            </a:pPr>
            <a:r>
              <a:rPr lang="en-US" altLang="en-US" sz="1600" b="1">
                <a:solidFill>
                  <a:prstClr val="black"/>
                </a:solidFill>
                <a:latin typeface="Times New Roman" panose="02020603050405020304" pitchFamily="18" charset="0"/>
                <a:cs typeface="Times New Roman" panose="02020603050405020304" pitchFamily="18" charset="0"/>
              </a:rPr>
              <a:t>Power  Supply</a:t>
            </a:r>
            <a:endParaRPr lang="en-US" altLang="en-US" sz="1600">
              <a:solidFill>
                <a:prstClr val="black"/>
              </a:solidFill>
              <a:latin typeface="Times New Roman" panose="02020603050405020304" pitchFamily="18" charset="0"/>
              <a:cs typeface="Times New Roman" panose="02020603050405020304" pitchFamily="18" charset="0"/>
            </a:endParaRPr>
          </a:p>
        </p:txBody>
      </p:sp>
      <p:sp>
        <p:nvSpPr>
          <p:cNvPr id="11" name="object 11">
            <a:extLst>
              <a:ext uri="{FF2B5EF4-FFF2-40B4-BE49-F238E27FC236}">
                <a16:creationId xmlns:a16="http://schemas.microsoft.com/office/drawing/2014/main" id="{C5854C65-CB89-4348-AD9B-F288E7113292}"/>
              </a:ext>
            </a:extLst>
          </p:cNvPr>
          <p:cNvSpPr txBox="1"/>
          <p:nvPr/>
        </p:nvSpPr>
        <p:spPr>
          <a:xfrm>
            <a:off x="5176839" y="4913314"/>
            <a:ext cx="1774825" cy="346075"/>
          </a:xfrm>
          <a:prstGeom prst="rect">
            <a:avLst/>
          </a:prstGeom>
          <a:solidFill>
            <a:srgbClr val="FFFFFF"/>
          </a:solidFill>
          <a:ln w="42449">
            <a:solidFill>
              <a:srgbClr val="000000"/>
            </a:solidFill>
          </a:ln>
        </p:spPr>
        <p:txBody>
          <a:bodyPr lIns="0" tIns="37610" rIns="0" bIns="0">
            <a:spAutoFit/>
          </a:bodyPr>
          <a:lstStyle/>
          <a:p>
            <a:pPr marL="104282">
              <a:spcBef>
                <a:spcPts val="296"/>
              </a:spcBef>
              <a:defRPr/>
            </a:pPr>
            <a:r>
              <a:rPr sz="2000" b="1" spc="81" dirty="0">
                <a:solidFill>
                  <a:prstClr val="black"/>
                </a:solidFill>
                <a:latin typeface="Times New Roman" pitchFamily="18" charset="0"/>
                <a:cs typeface="Times New Roman" pitchFamily="18" charset="0"/>
              </a:rPr>
              <a:t>Microsystem</a:t>
            </a:r>
            <a:endParaRPr sz="2000">
              <a:solidFill>
                <a:prstClr val="black"/>
              </a:solidFill>
              <a:latin typeface="Times New Roman" pitchFamily="18" charset="0"/>
              <a:cs typeface="Times New Roman" pitchFamily="18" charset="0"/>
            </a:endParaRPr>
          </a:p>
        </p:txBody>
      </p:sp>
      <p:grpSp>
        <p:nvGrpSpPr>
          <p:cNvPr id="12297" name="object 12">
            <a:extLst>
              <a:ext uri="{FF2B5EF4-FFF2-40B4-BE49-F238E27FC236}">
                <a16:creationId xmlns:a16="http://schemas.microsoft.com/office/drawing/2014/main" id="{C7906C81-873F-4CE9-8A87-9FBAAF77197F}"/>
              </a:ext>
            </a:extLst>
          </p:cNvPr>
          <p:cNvGrpSpPr>
            <a:grpSpLocks/>
          </p:cNvGrpSpPr>
          <p:nvPr/>
        </p:nvGrpSpPr>
        <p:grpSpPr bwMode="auto">
          <a:xfrm>
            <a:off x="4830764" y="2230438"/>
            <a:ext cx="2459037" cy="1947862"/>
            <a:chOff x="3636881" y="2527549"/>
            <a:chExt cx="2705735" cy="2207260"/>
          </a:xfrm>
        </p:grpSpPr>
        <p:sp>
          <p:nvSpPr>
            <p:cNvPr id="12299" name="object 13">
              <a:extLst>
                <a:ext uri="{FF2B5EF4-FFF2-40B4-BE49-F238E27FC236}">
                  <a16:creationId xmlns:a16="http://schemas.microsoft.com/office/drawing/2014/main" id="{EBCCDDBB-7ABE-4A65-ADF0-DEFBFEC9E80A}"/>
                </a:ext>
              </a:extLst>
            </p:cNvPr>
            <p:cNvSpPr>
              <a:spLocks noChangeArrowheads="1"/>
            </p:cNvSpPr>
            <p:nvPr/>
          </p:nvSpPr>
          <p:spPr bwMode="auto">
            <a:xfrm>
              <a:off x="3647702" y="4427980"/>
              <a:ext cx="557530" cy="295910"/>
            </a:xfrm>
            <a:custGeom>
              <a:avLst/>
              <a:gdLst>
                <a:gd name="T0" fmla="*/ 0 w 557529"/>
                <a:gd name="T1" fmla="*/ 295657 h 295910"/>
                <a:gd name="T2" fmla="*/ 557028 w 557529"/>
                <a:gd name="T3" fmla="*/ 0 h 295910"/>
                <a:gd name="T4" fmla="*/ 0 60000 65536"/>
                <a:gd name="T5" fmla="*/ 0 60000 65536"/>
                <a:gd name="T6" fmla="*/ 0 w 557529"/>
                <a:gd name="T7" fmla="*/ 0 h 295910"/>
                <a:gd name="T8" fmla="*/ 557529 w 557529"/>
                <a:gd name="T9" fmla="*/ 295910 h 295910"/>
              </a:gdLst>
              <a:ahLst/>
              <a:cxnLst>
                <a:cxn ang="T4">
                  <a:pos x="T0" y="T1"/>
                </a:cxn>
                <a:cxn ang="T5">
                  <a:pos x="T2" y="T3"/>
                </a:cxn>
              </a:cxnLst>
              <a:rect l="T6" t="T7" r="T8" b="T9"/>
              <a:pathLst>
                <a:path w="557529" h="295910">
                  <a:moveTo>
                    <a:pt x="0" y="295657"/>
                  </a:moveTo>
                  <a:lnTo>
                    <a:pt x="557026" y="0"/>
                  </a:lnTo>
                </a:path>
              </a:pathLst>
            </a:custGeom>
            <a:noFill/>
            <a:ln w="21569">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fontAlgn="base" hangingPunct="0">
                <a:spcBef>
                  <a:spcPct val="0"/>
                </a:spcBef>
                <a:spcAft>
                  <a:spcPct val="0"/>
                </a:spcAft>
              </a:pPr>
              <a:endParaRPr lang="en-IN">
                <a:solidFill>
                  <a:prstClr val="black"/>
                </a:solidFill>
                <a:latin typeface="Arial" panose="020B0604020202020204" pitchFamily="34" charset="0"/>
                <a:cs typeface="Arial" panose="020B0604020202020204" pitchFamily="34" charset="0"/>
              </a:endParaRPr>
            </a:p>
          </p:txBody>
        </p:sp>
        <p:sp>
          <p:nvSpPr>
            <p:cNvPr id="12300" name="object 14">
              <a:extLst>
                <a:ext uri="{FF2B5EF4-FFF2-40B4-BE49-F238E27FC236}">
                  <a16:creationId xmlns:a16="http://schemas.microsoft.com/office/drawing/2014/main" id="{3A8DF02F-BD3B-4150-9EFB-C1CB21602923}"/>
                </a:ext>
              </a:extLst>
            </p:cNvPr>
            <p:cNvSpPr>
              <a:spLocks noChangeArrowheads="1"/>
            </p:cNvSpPr>
            <p:nvPr/>
          </p:nvSpPr>
          <p:spPr bwMode="auto">
            <a:xfrm>
              <a:off x="4146804" y="4385309"/>
              <a:ext cx="151130" cy="127635"/>
            </a:xfrm>
            <a:custGeom>
              <a:avLst/>
              <a:gdLst>
                <a:gd name="T0" fmla="*/ 150877 w 151129"/>
                <a:gd name="T1" fmla="*/ 0 h 127635"/>
                <a:gd name="T2" fmla="*/ 0 w 151129"/>
                <a:gd name="T3" fmla="*/ 10667 h 127635"/>
                <a:gd name="T4" fmla="*/ 70104 w 151129"/>
                <a:gd name="T5" fmla="*/ 127253 h 127635"/>
                <a:gd name="T6" fmla="*/ 150877 w 151129"/>
                <a:gd name="T7" fmla="*/ 0 h 127635"/>
                <a:gd name="T8" fmla="*/ 0 60000 65536"/>
                <a:gd name="T9" fmla="*/ 0 60000 65536"/>
                <a:gd name="T10" fmla="*/ 0 60000 65536"/>
                <a:gd name="T11" fmla="*/ 0 60000 65536"/>
                <a:gd name="T12" fmla="*/ 0 w 151129"/>
                <a:gd name="T13" fmla="*/ 0 h 127635"/>
                <a:gd name="T14" fmla="*/ 151129 w 151129"/>
                <a:gd name="T15" fmla="*/ 127635 h 127635"/>
              </a:gdLst>
              <a:ahLst/>
              <a:cxnLst>
                <a:cxn ang="T8">
                  <a:pos x="T0" y="T1"/>
                </a:cxn>
                <a:cxn ang="T9">
                  <a:pos x="T2" y="T3"/>
                </a:cxn>
                <a:cxn ang="T10">
                  <a:pos x="T4" y="T5"/>
                </a:cxn>
                <a:cxn ang="T11">
                  <a:pos x="T6" y="T7"/>
                </a:cxn>
              </a:cxnLst>
              <a:rect l="T12" t="T13" r="T14" b="T15"/>
              <a:pathLst>
                <a:path w="151129" h="127635">
                  <a:moveTo>
                    <a:pt x="150875" y="0"/>
                  </a:moveTo>
                  <a:lnTo>
                    <a:pt x="0" y="10667"/>
                  </a:lnTo>
                  <a:lnTo>
                    <a:pt x="70104" y="127253"/>
                  </a:lnTo>
                  <a:lnTo>
                    <a:pt x="150875" y="0"/>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fontAlgn="base" hangingPunct="0">
                <a:spcBef>
                  <a:spcPct val="0"/>
                </a:spcBef>
                <a:spcAft>
                  <a:spcPct val="0"/>
                </a:spcAft>
              </a:pPr>
              <a:endParaRPr lang="en-IN">
                <a:solidFill>
                  <a:prstClr val="black"/>
                </a:solidFill>
                <a:latin typeface="Arial" panose="020B0604020202020204" pitchFamily="34" charset="0"/>
                <a:cs typeface="Arial" panose="020B0604020202020204" pitchFamily="34" charset="0"/>
              </a:endParaRPr>
            </a:p>
          </p:txBody>
        </p:sp>
        <p:sp>
          <p:nvSpPr>
            <p:cNvPr id="12301" name="object 15">
              <a:extLst>
                <a:ext uri="{FF2B5EF4-FFF2-40B4-BE49-F238E27FC236}">
                  <a16:creationId xmlns:a16="http://schemas.microsoft.com/office/drawing/2014/main" id="{B73F3B01-A510-480F-A880-2EBEDBD4BA32}"/>
                </a:ext>
              </a:extLst>
            </p:cNvPr>
            <p:cNvSpPr>
              <a:spLocks noChangeArrowheads="1"/>
            </p:cNvSpPr>
            <p:nvPr/>
          </p:nvSpPr>
          <p:spPr bwMode="auto">
            <a:xfrm>
              <a:off x="5784366" y="4385309"/>
              <a:ext cx="464820" cy="285115"/>
            </a:xfrm>
            <a:custGeom>
              <a:avLst/>
              <a:gdLst>
                <a:gd name="T0" fmla="*/ 0 w 464820"/>
                <a:gd name="T1" fmla="*/ 0 h 285114"/>
                <a:gd name="T2" fmla="*/ 464810 w 464820"/>
                <a:gd name="T3" fmla="*/ 284991 h 285114"/>
                <a:gd name="T4" fmla="*/ 0 60000 65536"/>
                <a:gd name="T5" fmla="*/ 0 60000 65536"/>
                <a:gd name="T6" fmla="*/ 0 w 464820"/>
                <a:gd name="T7" fmla="*/ 0 h 285114"/>
                <a:gd name="T8" fmla="*/ 464820 w 464820"/>
                <a:gd name="T9" fmla="*/ 285114 h 285114"/>
              </a:gdLst>
              <a:ahLst/>
              <a:cxnLst>
                <a:cxn ang="T4">
                  <a:pos x="T0" y="T1"/>
                </a:cxn>
                <a:cxn ang="T5">
                  <a:pos x="T2" y="T3"/>
                </a:cxn>
              </a:cxnLst>
              <a:rect l="T6" t="T7" r="T8" b="T9"/>
              <a:pathLst>
                <a:path w="464820" h="285114">
                  <a:moveTo>
                    <a:pt x="0" y="0"/>
                  </a:moveTo>
                  <a:lnTo>
                    <a:pt x="464810" y="284989"/>
                  </a:lnTo>
                </a:path>
              </a:pathLst>
            </a:custGeom>
            <a:noFill/>
            <a:ln w="21682">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fontAlgn="base" hangingPunct="0">
                <a:spcBef>
                  <a:spcPct val="0"/>
                </a:spcBef>
                <a:spcAft>
                  <a:spcPct val="0"/>
                </a:spcAft>
              </a:pPr>
              <a:endParaRPr lang="en-IN">
                <a:solidFill>
                  <a:prstClr val="black"/>
                </a:solidFill>
                <a:latin typeface="Arial" panose="020B0604020202020204" pitchFamily="34" charset="0"/>
                <a:cs typeface="Arial" panose="020B0604020202020204" pitchFamily="34" charset="0"/>
              </a:endParaRPr>
            </a:p>
          </p:txBody>
        </p:sp>
        <p:sp>
          <p:nvSpPr>
            <p:cNvPr id="12302" name="object 16">
              <a:extLst>
                <a:ext uri="{FF2B5EF4-FFF2-40B4-BE49-F238E27FC236}">
                  <a16:creationId xmlns:a16="http://schemas.microsoft.com/office/drawing/2014/main" id="{814B1AE8-B88A-45E6-BD02-4AA214F8645E}"/>
                </a:ext>
              </a:extLst>
            </p:cNvPr>
            <p:cNvSpPr>
              <a:spLocks noChangeArrowheads="1"/>
            </p:cNvSpPr>
            <p:nvPr/>
          </p:nvSpPr>
          <p:spPr bwMode="auto">
            <a:xfrm>
              <a:off x="6074664" y="4596383"/>
              <a:ext cx="267462" cy="137160"/>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ts val="300"/>
                </a:spcBef>
                <a:buClr>
                  <a:srgbClr val="A04DA3"/>
                </a:buClr>
                <a:buFont typeface="Georgia" panose="02040502050405020303" pitchFamily="18" charset="0"/>
                <a:buChar char="•"/>
                <a:defRPr sz="2800">
                  <a:solidFill>
                    <a:schemeClr val="tx1"/>
                  </a:solidFill>
                  <a:latin typeface="Georgia" panose="02040502050405020303"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Georgia" panose="02040502050405020303"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Georgia" panose="02040502050405020303"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Georgia" panose="02040502050405020303" pitchFamily="18" charset="0"/>
                </a:defRPr>
              </a:lvl4pPr>
              <a:lvl5pPr marL="2057400" indent="-228600">
                <a:spcBef>
                  <a:spcPts val="300"/>
                </a:spcBef>
                <a:buClr>
                  <a:srgbClr val="A04DA3"/>
                </a:buClr>
                <a:buFont typeface="Georgia" panose="02040502050405020303" pitchFamily="18" charset="0"/>
                <a:buChar char="▫"/>
                <a:defRPr sz="2000">
                  <a:solidFill>
                    <a:srgbClr val="A04DA3"/>
                  </a:solidFill>
                  <a:latin typeface="Georgia" panose="02040502050405020303"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9pPr>
            </a:lstStyle>
            <a:p>
              <a:pPr fontAlgn="base">
                <a:spcBef>
                  <a:spcPct val="0"/>
                </a:spcBef>
                <a:spcAft>
                  <a:spcPct val="0"/>
                </a:spcAft>
                <a:buClrTx/>
                <a:buNone/>
              </a:pPr>
              <a:endParaRPr lang="en-US" altLang="en-US" sz="1800">
                <a:solidFill>
                  <a:prstClr val="black"/>
                </a:solidFill>
                <a:latin typeface="Times New Roman" panose="02020603050405020304" pitchFamily="18" charset="0"/>
                <a:cs typeface="Times New Roman" panose="02020603050405020304" pitchFamily="18" charset="0"/>
              </a:endParaRPr>
            </a:p>
          </p:txBody>
        </p:sp>
        <p:sp>
          <p:nvSpPr>
            <p:cNvPr id="12303" name="object 17">
              <a:extLst>
                <a:ext uri="{FF2B5EF4-FFF2-40B4-BE49-F238E27FC236}">
                  <a16:creationId xmlns:a16="http://schemas.microsoft.com/office/drawing/2014/main" id="{954E2806-7A96-48A8-AAC8-A5482FF2B75C}"/>
                </a:ext>
              </a:extLst>
            </p:cNvPr>
            <p:cNvSpPr>
              <a:spLocks noChangeArrowheads="1"/>
            </p:cNvSpPr>
            <p:nvPr/>
          </p:nvSpPr>
          <p:spPr bwMode="auto">
            <a:xfrm>
              <a:off x="5935217" y="4585715"/>
              <a:ext cx="93345" cy="74295"/>
            </a:xfrm>
            <a:custGeom>
              <a:avLst/>
              <a:gdLst>
                <a:gd name="T0" fmla="*/ 92964 w 93345"/>
                <a:gd name="T1" fmla="*/ 53339 h 74295"/>
                <a:gd name="T2" fmla="*/ 11430 w 93345"/>
                <a:gd name="T3" fmla="*/ 0 h 74295"/>
                <a:gd name="T4" fmla="*/ 0 w 93345"/>
                <a:gd name="T5" fmla="*/ 21336 h 74295"/>
                <a:gd name="T6" fmla="*/ 81534 w 93345"/>
                <a:gd name="T7" fmla="*/ 73913 h 74295"/>
                <a:gd name="T8" fmla="*/ 92964 w 93345"/>
                <a:gd name="T9" fmla="*/ 53339 h 74295"/>
                <a:gd name="T10" fmla="*/ 0 60000 65536"/>
                <a:gd name="T11" fmla="*/ 0 60000 65536"/>
                <a:gd name="T12" fmla="*/ 0 60000 65536"/>
                <a:gd name="T13" fmla="*/ 0 60000 65536"/>
                <a:gd name="T14" fmla="*/ 0 60000 65536"/>
                <a:gd name="T15" fmla="*/ 0 w 93345"/>
                <a:gd name="T16" fmla="*/ 0 h 74295"/>
                <a:gd name="T17" fmla="*/ 93345 w 93345"/>
                <a:gd name="T18" fmla="*/ 74295 h 74295"/>
              </a:gdLst>
              <a:ahLst/>
              <a:cxnLst>
                <a:cxn ang="T10">
                  <a:pos x="T0" y="T1"/>
                </a:cxn>
                <a:cxn ang="T11">
                  <a:pos x="T2" y="T3"/>
                </a:cxn>
                <a:cxn ang="T12">
                  <a:pos x="T4" y="T5"/>
                </a:cxn>
                <a:cxn ang="T13">
                  <a:pos x="T6" y="T7"/>
                </a:cxn>
                <a:cxn ang="T14">
                  <a:pos x="T8" y="T9"/>
                </a:cxn>
              </a:cxnLst>
              <a:rect l="T15" t="T16" r="T17" b="T18"/>
              <a:pathLst>
                <a:path w="93345" h="74295">
                  <a:moveTo>
                    <a:pt x="92964" y="53339"/>
                  </a:moveTo>
                  <a:lnTo>
                    <a:pt x="11430" y="0"/>
                  </a:lnTo>
                  <a:lnTo>
                    <a:pt x="0" y="21336"/>
                  </a:lnTo>
                  <a:lnTo>
                    <a:pt x="81534" y="73913"/>
                  </a:lnTo>
                  <a:lnTo>
                    <a:pt x="92964" y="53339"/>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fontAlgn="base" hangingPunct="0">
                <a:spcBef>
                  <a:spcPct val="0"/>
                </a:spcBef>
                <a:spcAft>
                  <a:spcPct val="0"/>
                </a:spcAft>
              </a:pPr>
              <a:endParaRPr lang="en-IN">
                <a:solidFill>
                  <a:prstClr val="black"/>
                </a:solidFill>
                <a:latin typeface="Arial" panose="020B0604020202020204" pitchFamily="34" charset="0"/>
                <a:cs typeface="Arial" panose="020B0604020202020204" pitchFamily="34" charset="0"/>
              </a:endParaRPr>
            </a:p>
          </p:txBody>
        </p:sp>
        <p:sp>
          <p:nvSpPr>
            <p:cNvPr id="12304" name="object 18">
              <a:extLst>
                <a:ext uri="{FF2B5EF4-FFF2-40B4-BE49-F238E27FC236}">
                  <a16:creationId xmlns:a16="http://schemas.microsoft.com/office/drawing/2014/main" id="{ABA1C9DA-8021-4070-9EDC-CE4452B27099}"/>
                </a:ext>
              </a:extLst>
            </p:cNvPr>
            <p:cNvSpPr>
              <a:spLocks noChangeArrowheads="1"/>
            </p:cNvSpPr>
            <p:nvPr/>
          </p:nvSpPr>
          <p:spPr bwMode="auto">
            <a:xfrm>
              <a:off x="5691377" y="4469891"/>
              <a:ext cx="197358" cy="115824"/>
            </a:xfrm>
            <a:prstGeom prst="rect">
              <a:avLst/>
            </a:prstGeom>
            <a:blipFill dpi="0" rotWithShape="1">
              <a:blip r:embed="rId4"/>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ts val="300"/>
                </a:spcBef>
                <a:buClr>
                  <a:srgbClr val="A04DA3"/>
                </a:buClr>
                <a:buFont typeface="Georgia" panose="02040502050405020303" pitchFamily="18" charset="0"/>
                <a:buChar char="•"/>
                <a:defRPr sz="2800">
                  <a:solidFill>
                    <a:schemeClr val="tx1"/>
                  </a:solidFill>
                  <a:latin typeface="Georgia" panose="02040502050405020303"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Georgia" panose="02040502050405020303"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Georgia" panose="02040502050405020303"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Georgia" panose="02040502050405020303" pitchFamily="18" charset="0"/>
                </a:defRPr>
              </a:lvl4pPr>
              <a:lvl5pPr marL="2057400" indent="-228600">
                <a:spcBef>
                  <a:spcPts val="300"/>
                </a:spcBef>
                <a:buClr>
                  <a:srgbClr val="A04DA3"/>
                </a:buClr>
                <a:buFont typeface="Georgia" panose="02040502050405020303" pitchFamily="18" charset="0"/>
                <a:buChar char="▫"/>
                <a:defRPr sz="2000">
                  <a:solidFill>
                    <a:srgbClr val="A04DA3"/>
                  </a:solidFill>
                  <a:latin typeface="Georgia" panose="02040502050405020303"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9pPr>
            </a:lstStyle>
            <a:p>
              <a:pPr fontAlgn="base">
                <a:spcBef>
                  <a:spcPct val="0"/>
                </a:spcBef>
                <a:spcAft>
                  <a:spcPct val="0"/>
                </a:spcAft>
                <a:buClrTx/>
                <a:buNone/>
              </a:pPr>
              <a:endParaRPr lang="en-US" altLang="en-US" sz="1800">
                <a:solidFill>
                  <a:prstClr val="black"/>
                </a:solidFill>
                <a:latin typeface="Times New Roman" panose="02020603050405020304" pitchFamily="18" charset="0"/>
                <a:cs typeface="Times New Roman" panose="02020603050405020304" pitchFamily="18" charset="0"/>
              </a:endParaRPr>
            </a:p>
          </p:txBody>
        </p:sp>
        <p:sp>
          <p:nvSpPr>
            <p:cNvPr id="12305" name="object 19">
              <a:extLst>
                <a:ext uri="{FF2B5EF4-FFF2-40B4-BE49-F238E27FC236}">
                  <a16:creationId xmlns:a16="http://schemas.microsoft.com/office/drawing/2014/main" id="{AA5B305D-1F26-45BA-B735-1616FCC61FF1}"/>
                </a:ext>
              </a:extLst>
            </p:cNvPr>
            <p:cNvSpPr>
              <a:spLocks noChangeArrowheads="1"/>
            </p:cNvSpPr>
            <p:nvPr/>
          </p:nvSpPr>
          <p:spPr bwMode="auto">
            <a:xfrm>
              <a:off x="4007358" y="4459223"/>
              <a:ext cx="394970" cy="190500"/>
            </a:xfrm>
            <a:custGeom>
              <a:avLst/>
              <a:gdLst>
                <a:gd name="T0" fmla="*/ 92964 w 394970"/>
                <a:gd name="T1" fmla="*/ 147828 h 190500"/>
                <a:gd name="T2" fmla="*/ 81534 w 394970"/>
                <a:gd name="T3" fmla="*/ 126492 h 190500"/>
                <a:gd name="T4" fmla="*/ 0 w 394970"/>
                <a:gd name="T5" fmla="*/ 169164 h 190500"/>
                <a:gd name="T6" fmla="*/ 11430 w 394970"/>
                <a:gd name="T7" fmla="*/ 190500 h 190500"/>
                <a:gd name="T8" fmla="*/ 92964 w 394970"/>
                <a:gd name="T9" fmla="*/ 147828 h 190500"/>
                <a:gd name="T10" fmla="*/ 243840 w 394970"/>
                <a:gd name="T11" fmla="*/ 84582 h 190500"/>
                <a:gd name="T12" fmla="*/ 232410 w 394970"/>
                <a:gd name="T13" fmla="*/ 63246 h 190500"/>
                <a:gd name="T14" fmla="*/ 150876 w 394970"/>
                <a:gd name="T15" fmla="*/ 105918 h 190500"/>
                <a:gd name="T16" fmla="*/ 163068 w 394970"/>
                <a:gd name="T17" fmla="*/ 126492 h 190500"/>
                <a:gd name="T18" fmla="*/ 243840 w 394970"/>
                <a:gd name="T19" fmla="*/ 84582 h 190500"/>
                <a:gd name="T20" fmla="*/ 394716 w 394970"/>
                <a:gd name="T21" fmla="*/ 21336 h 190500"/>
                <a:gd name="T22" fmla="*/ 383286 w 394970"/>
                <a:gd name="T23" fmla="*/ 0 h 190500"/>
                <a:gd name="T24" fmla="*/ 290322 w 394970"/>
                <a:gd name="T25" fmla="*/ 42672 h 190500"/>
                <a:gd name="T26" fmla="*/ 302514 w 394970"/>
                <a:gd name="T27" fmla="*/ 63246 h 190500"/>
                <a:gd name="T28" fmla="*/ 394716 w 394970"/>
                <a:gd name="T29" fmla="*/ 21336 h 19050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94970"/>
                <a:gd name="T46" fmla="*/ 0 h 190500"/>
                <a:gd name="T47" fmla="*/ 394970 w 394970"/>
                <a:gd name="T48" fmla="*/ 190500 h 19050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94970" h="190500">
                  <a:moveTo>
                    <a:pt x="92964" y="147828"/>
                  </a:moveTo>
                  <a:lnTo>
                    <a:pt x="81534" y="126492"/>
                  </a:lnTo>
                  <a:lnTo>
                    <a:pt x="0" y="169164"/>
                  </a:lnTo>
                  <a:lnTo>
                    <a:pt x="11430" y="190500"/>
                  </a:lnTo>
                  <a:lnTo>
                    <a:pt x="92964" y="147828"/>
                  </a:lnTo>
                  <a:close/>
                </a:path>
                <a:path w="394970" h="190500">
                  <a:moveTo>
                    <a:pt x="243840" y="84582"/>
                  </a:moveTo>
                  <a:lnTo>
                    <a:pt x="232410" y="63246"/>
                  </a:lnTo>
                  <a:lnTo>
                    <a:pt x="150876" y="105918"/>
                  </a:lnTo>
                  <a:lnTo>
                    <a:pt x="163068" y="126492"/>
                  </a:lnTo>
                  <a:lnTo>
                    <a:pt x="243840" y="84582"/>
                  </a:lnTo>
                  <a:close/>
                </a:path>
                <a:path w="394970" h="190500">
                  <a:moveTo>
                    <a:pt x="394716" y="21336"/>
                  </a:moveTo>
                  <a:lnTo>
                    <a:pt x="383286" y="0"/>
                  </a:lnTo>
                  <a:lnTo>
                    <a:pt x="290322" y="42672"/>
                  </a:lnTo>
                  <a:lnTo>
                    <a:pt x="302514" y="63246"/>
                  </a:lnTo>
                  <a:lnTo>
                    <a:pt x="394716" y="21336"/>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fontAlgn="base" hangingPunct="0">
                <a:spcBef>
                  <a:spcPct val="0"/>
                </a:spcBef>
                <a:spcAft>
                  <a:spcPct val="0"/>
                </a:spcAft>
              </a:pPr>
              <a:endParaRPr lang="en-IN">
                <a:solidFill>
                  <a:prstClr val="black"/>
                </a:solidFill>
                <a:latin typeface="Arial" panose="020B0604020202020204" pitchFamily="34" charset="0"/>
                <a:cs typeface="Arial" panose="020B0604020202020204" pitchFamily="34" charset="0"/>
              </a:endParaRPr>
            </a:p>
          </p:txBody>
        </p:sp>
        <p:sp>
          <p:nvSpPr>
            <p:cNvPr id="12306" name="object 20">
              <a:extLst>
                <a:ext uri="{FF2B5EF4-FFF2-40B4-BE49-F238E27FC236}">
                  <a16:creationId xmlns:a16="http://schemas.microsoft.com/office/drawing/2014/main" id="{7FA8EF91-A6A9-4A0C-B8CE-58F0C2A8133C}"/>
                </a:ext>
              </a:extLst>
            </p:cNvPr>
            <p:cNvSpPr>
              <a:spLocks noChangeArrowheads="1"/>
            </p:cNvSpPr>
            <p:nvPr/>
          </p:nvSpPr>
          <p:spPr bwMode="auto">
            <a:xfrm>
              <a:off x="3833621" y="4607051"/>
              <a:ext cx="150875" cy="116586"/>
            </a:xfrm>
            <a:prstGeom prst="rect">
              <a:avLst/>
            </a:prstGeom>
            <a:blipFill dpi="0" rotWithShape="1">
              <a:blip r:embed="rId5"/>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ts val="300"/>
                </a:spcBef>
                <a:buClr>
                  <a:srgbClr val="A04DA3"/>
                </a:buClr>
                <a:buFont typeface="Georgia" panose="02040502050405020303" pitchFamily="18" charset="0"/>
                <a:buChar char="•"/>
                <a:defRPr sz="2800">
                  <a:solidFill>
                    <a:schemeClr val="tx1"/>
                  </a:solidFill>
                  <a:latin typeface="Georgia" panose="02040502050405020303"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Georgia" panose="02040502050405020303"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Georgia" panose="02040502050405020303"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Georgia" panose="02040502050405020303" pitchFamily="18" charset="0"/>
                </a:defRPr>
              </a:lvl4pPr>
              <a:lvl5pPr marL="2057400" indent="-228600">
                <a:spcBef>
                  <a:spcPts val="300"/>
                </a:spcBef>
                <a:buClr>
                  <a:srgbClr val="A04DA3"/>
                </a:buClr>
                <a:buFont typeface="Georgia" panose="02040502050405020303" pitchFamily="18" charset="0"/>
                <a:buChar char="▫"/>
                <a:defRPr sz="2000">
                  <a:solidFill>
                    <a:srgbClr val="A04DA3"/>
                  </a:solidFill>
                  <a:latin typeface="Georgia" panose="02040502050405020303"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9pPr>
            </a:lstStyle>
            <a:p>
              <a:pPr fontAlgn="base">
                <a:spcBef>
                  <a:spcPct val="0"/>
                </a:spcBef>
                <a:spcAft>
                  <a:spcPct val="0"/>
                </a:spcAft>
                <a:buClrTx/>
                <a:buNone/>
              </a:pPr>
              <a:endParaRPr lang="en-US" altLang="en-US" sz="1800">
                <a:solidFill>
                  <a:prstClr val="black"/>
                </a:solidFill>
                <a:latin typeface="Times New Roman" panose="02020603050405020304" pitchFamily="18" charset="0"/>
                <a:cs typeface="Times New Roman" panose="02020603050405020304" pitchFamily="18" charset="0"/>
              </a:endParaRPr>
            </a:p>
          </p:txBody>
        </p:sp>
        <p:sp>
          <p:nvSpPr>
            <p:cNvPr id="12307" name="object 21">
              <a:extLst>
                <a:ext uri="{FF2B5EF4-FFF2-40B4-BE49-F238E27FC236}">
                  <a16:creationId xmlns:a16="http://schemas.microsoft.com/office/drawing/2014/main" id="{2C7A9FC4-6FF3-4AFB-9711-C819483C9465}"/>
                </a:ext>
              </a:extLst>
            </p:cNvPr>
            <p:cNvSpPr>
              <a:spLocks noChangeArrowheads="1"/>
            </p:cNvSpPr>
            <p:nvPr/>
          </p:nvSpPr>
          <p:spPr bwMode="auto">
            <a:xfrm>
              <a:off x="5041415" y="2527549"/>
              <a:ext cx="0" cy="824230"/>
            </a:xfrm>
            <a:custGeom>
              <a:avLst/>
              <a:gdLst>
                <a:gd name="T0" fmla="*/ 0 h 824229"/>
                <a:gd name="T1" fmla="*/ 823730 h 824229"/>
                <a:gd name="T2" fmla="*/ 0 60000 65536"/>
                <a:gd name="T3" fmla="*/ 0 60000 65536"/>
                <a:gd name="T4" fmla="*/ 0 h 824229"/>
                <a:gd name="T5" fmla="*/ 824229 h 824229"/>
              </a:gdLst>
              <a:ahLst/>
              <a:cxnLst>
                <a:cxn ang="T2">
                  <a:pos x="0" y="T0"/>
                </a:cxn>
                <a:cxn ang="T3">
                  <a:pos x="0" y="T1"/>
                </a:cxn>
              </a:cxnLst>
              <a:rect l="0" t="T4" r="0" b="T5"/>
              <a:pathLst>
                <a:path h="824229">
                  <a:moveTo>
                    <a:pt x="0" y="0"/>
                  </a:moveTo>
                  <a:lnTo>
                    <a:pt x="0" y="823728"/>
                  </a:lnTo>
                </a:path>
              </a:pathLst>
            </a:custGeom>
            <a:noFill/>
            <a:ln w="23217">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fontAlgn="base" hangingPunct="0">
                <a:spcBef>
                  <a:spcPct val="0"/>
                </a:spcBef>
                <a:spcAft>
                  <a:spcPct val="0"/>
                </a:spcAft>
              </a:pPr>
              <a:endParaRPr lang="en-IN">
                <a:solidFill>
                  <a:prstClr val="black"/>
                </a:solidFill>
                <a:latin typeface="Arial" panose="020B0604020202020204" pitchFamily="34" charset="0"/>
                <a:cs typeface="Arial" panose="020B0604020202020204" pitchFamily="34" charset="0"/>
              </a:endParaRPr>
            </a:p>
          </p:txBody>
        </p:sp>
        <p:sp>
          <p:nvSpPr>
            <p:cNvPr id="12308" name="object 22">
              <a:extLst>
                <a:ext uri="{FF2B5EF4-FFF2-40B4-BE49-F238E27FC236}">
                  <a16:creationId xmlns:a16="http://schemas.microsoft.com/office/drawing/2014/main" id="{01831D0A-1A6D-4E02-929E-396C7D847FD9}"/>
                </a:ext>
              </a:extLst>
            </p:cNvPr>
            <p:cNvSpPr>
              <a:spLocks noChangeArrowheads="1"/>
            </p:cNvSpPr>
            <p:nvPr/>
          </p:nvSpPr>
          <p:spPr bwMode="auto">
            <a:xfrm>
              <a:off x="4959858" y="3329939"/>
              <a:ext cx="151130" cy="127000"/>
            </a:xfrm>
            <a:custGeom>
              <a:avLst/>
              <a:gdLst>
                <a:gd name="T0" fmla="*/ 150877 w 151129"/>
                <a:gd name="T1" fmla="*/ 0 h 127000"/>
                <a:gd name="T2" fmla="*/ 0 w 151129"/>
                <a:gd name="T3" fmla="*/ 0 h 127000"/>
                <a:gd name="T4" fmla="*/ 81535 w 151129"/>
                <a:gd name="T5" fmla="*/ 126492 h 127000"/>
                <a:gd name="T6" fmla="*/ 150877 w 151129"/>
                <a:gd name="T7" fmla="*/ 0 h 127000"/>
                <a:gd name="T8" fmla="*/ 0 60000 65536"/>
                <a:gd name="T9" fmla="*/ 0 60000 65536"/>
                <a:gd name="T10" fmla="*/ 0 60000 65536"/>
                <a:gd name="T11" fmla="*/ 0 60000 65536"/>
                <a:gd name="T12" fmla="*/ 0 w 151129"/>
                <a:gd name="T13" fmla="*/ 0 h 127000"/>
                <a:gd name="T14" fmla="*/ 151129 w 151129"/>
                <a:gd name="T15" fmla="*/ 127000 h 127000"/>
              </a:gdLst>
              <a:ahLst/>
              <a:cxnLst>
                <a:cxn ang="T8">
                  <a:pos x="T0" y="T1"/>
                </a:cxn>
                <a:cxn ang="T9">
                  <a:pos x="T2" y="T3"/>
                </a:cxn>
                <a:cxn ang="T10">
                  <a:pos x="T4" y="T5"/>
                </a:cxn>
                <a:cxn ang="T11">
                  <a:pos x="T6" y="T7"/>
                </a:cxn>
              </a:cxnLst>
              <a:rect l="T12" t="T13" r="T14" b="T15"/>
              <a:pathLst>
                <a:path w="151129" h="127000">
                  <a:moveTo>
                    <a:pt x="150875" y="0"/>
                  </a:moveTo>
                  <a:lnTo>
                    <a:pt x="0" y="0"/>
                  </a:lnTo>
                  <a:lnTo>
                    <a:pt x="81533" y="126492"/>
                  </a:lnTo>
                  <a:lnTo>
                    <a:pt x="150875" y="0"/>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fontAlgn="base" hangingPunct="0">
                <a:spcBef>
                  <a:spcPct val="0"/>
                </a:spcBef>
                <a:spcAft>
                  <a:spcPct val="0"/>
                </a:spcAft>
              </a:pPr>
              <a:endParaRPr lang="en-IN">
                <a:solidFill>
                  <a:prstClr val="black"/>
                </a:solidFill>
                <a:latin typeface="Arial" panose="020B0604020202020204" pitchFamily="34" charset="0"/>
                <a:cs typeface="Arial" panose="020B0604020202020204" pitchFamily="34" charset="0"/>
              </a:endParaRPr>
            </a:p>
          </p:txBody>
        </p:sp>
      </p:grpSp>
      <p:sp>
        <p:nvSpPr>
          <p:cNvPr id="3" name="Footer Placeholder 2">
            <a:extLst>
              <a:ext uri="{FF2B5EF4-FFF2-40B4-BE49-F238E27FC236}">
                <a16:creationId xmlns:a16="http://schemas.microsoft.com/office/drawing/2014/main" id="{6AC48DE6-D5EE-4DAE-BCE5-C791DFFDB98D}"/>
              </a:ext>
            </a:extLst>
          </p:cNvPr>
          <p:cNvSpPr>
            <a:spLocks noGrp="1"/>
          </p:cNvSpPr>
          <p:nvPr>
            <p:ph type="ftr" sz="quarter" idx="11"/>
          </p:nvPr>
        </p:nvSpPr>
        <p:spPr/>
        <p:txBody>
          <a:bodyPr/>
          <a:lstStyle/>
          <a:p>
            <a:pPr>
              <a:defRPr/>
            </a:pPr>
            <a:endParaRPr lang="en-US">
              <a:solidFill>
                <a:srgbClr val="438086"/>
              </a:solidFill>
              <a:latin typeface="Georgia"/>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A50AFCDA-D860-4843-8A31-B51A2259136B}"/>
              </a:ext>
            </a:extLst>
          </p:cNvPr>
          <p:cNvSpPr txBox="1"/>
          <p:nvPr/>
        </p:nvSpPr>
        <p:spPr>
          <a:xfrm>
            <a:off x="3352800" y="0"/>
            <a:ext cx="5626100" cy="287338"/>
          </a:xfrm>
          <a:prstGeom prst="rect">
            <a:avLst/>
          </a:prstGeom>
        </p:spPr>
        <p:txBody>
          <a:bodyPr lIns="0" tIns="10827" rIns="0" bIns="0">
            <a:spAutoFit/>
          </a:bodyPr>
          <a:lstStyle/>
          <a:p>
            <a:pPr marL="11397">
              <a:spcBef>
                <a:spcPts val="85"/>
              </a:spcBef>
              <a:defRPr/>
            </a:pPr>
            <a:r>
              <a:rPr b="1" spc="-9" dirty="0">
                <a:solidFill>
                  <a:srgbClr val="FF3300"/>
                </a:solidFill>
                <a:latin typeface="Arial"/>
                <a:cs typeface="Arial"/>
              </a:rPr>
              <a:t>Comparison </a:t>
            </a:r>
            <a:r>
              <a:rPr b="1" spc="-4" dirty="0">
                <a:solidFill>
                  <a:srgbClr val="FF3300"/>
                </a:solidFill>
                <a:latin typeface="Arial"/>
                <a:cs typeface="Arial"/>
              </a:rPr>
              <a:t>of </a:t>
            </a:r>
            <a:r>
              <a:rPr b="1" spc="-9" dirty="0">
                <a:solidFill>
                  <a:srgbClr val="FF3300"/>
                </a:solidFill>
                <a:latin typeface="Arial"/>
                <a:cs typeface="Arial"/>
              </a:rPr>
              <a:t>Microelectronics </a:t>
            </a:r>
            <a:r>
              <a:rPr b="1" spc="-4" dirty="0">
                <a:solidFill>
                  <a:srgbClr val="FF3300"/>
                </a:solidFill>
                <a:latin typeface="Arial"/>
                <a:cs typeface="Arial"/>
              </a:rPr>
              <a:t>and</a:t>
            </a:r>
            <a:r>
              <a:rPr b="1" spc="76" dirty="0">
                <a:solidFill>
                  <a:srgbClr val="FF3300"/>
                </a:solidFill>
                <a:latin typeface="Arial"/>
                <a:cs typeface="Arial"/>
              </a:rPr>
              <a:t> </a:t>
            </a:r>
            <a:r>
              <a:rPr b="1" spc="-9" dirty="0">
                <a:solidFill>
                  <a:srgbClr val="FF3300"/>
                </a:solidFill>
                <a:latin typeface="Arial"/>
                <a:cs typeface="Arial"/>
              </a:rPr>
              <a:t>Microsystems</a:t>
            </a:r>
            <a:endParaRPr>
              <a:solidFill>
                <a:prstClr val="black"/>
              </a:solidFill>
              <a:latin typeface="Arial"/>
              <a:cs typeface="Arial"/>
            </a:endParaRPr>
          </a:p>
        </p:txBody>
      </p:sp>
      <p:graphicFrame>
        <p:nvGraphicFramePr>
          <p:cNvPr id="3" name="object 3">
            <a:extLst>
              <a:ext uri="{FF2B5EF4-FFF2-40B4-BE49-F238E27FC236}">
                <a16:creationId xmlns:a16="http://schemas.microsoft.com/office/drawing/2014/main" id="{B751FBFB-534B-4001-9163-77966184659C}"/>
              </a:ext>
            </a:extLst>
          </p:cNvPr>
          <p:cNvGraphicFramePr>
            <a:graphicFrameLocks noGrp="1"/>
          </p:cNvGraphicFramePr>
          <p:nvPr/>
        </p:nvGraphicFramePr>
        <p:xfrm>
          <a:off x="1524000" y="381000"/>
          <a:ext cx="9144000" cy="6738938"/>
        </p:xfrm>
        <a:graphic>
          <a:graphicData uri="http://schemas.openxmlformats.org/drawingml/2006/table">
            <a:tbl>
              <a:tblPr/>
              <a:tblGrid>
                <a:gridCol w="4459145">
                  <a:extLst>
                    <a:ext uri="{9D8B030D-6E8A-4147-A177-3AD203B41FA5}">
                      <a16:colId xmlns:a16="http://schemas.microsoft.com/office/drawing/2014/main" val="20000"/>
                    </a:ext>
                  </a:extLst>
                </a:gridCol>
                <a:gridCol w="4684855">
                  <a:extLst>
                    <a:ext uri="{9D8B030D-6E8A-4147-A177-3AD203B41FA5}">
                      <a16:colId xmlns:a16="http://schemas.microsoft.com/office/drawing/2014/main" val="20001"/>
                    </a:ext>
                  </a:extLst>
                </a:gridCol>
              </a:tblGrid>
              <a:tr h="308816">
                <a:tc>
                  <a:txBody>
                    <a:bodyPr/>
                    <a:lstStyle/>
                    <a:p>
                      <a:pPr marL="0" marR="0" lvl="0" indent="0" algn="just" defTabSz="914400" rtl="0" eaLnBrk="1" fontAlgn="base" latinLnBrk="0" hangingPunct="1">
                        <a:lnSpc>
                          <a:spcPts val="2025"/>
                        </a:lnSpc>
                        <a:spcBef>
                          <a:spcPct val="0"/>
                        </a:spcBef>
                        <a:spcAft>
                          <a:spcPct val="0"/>
                        </a:spcAft>
                        <a:buClrTx/>
                        <a:buSzTx/>
                        <a:buFontTx/>
                        <a:buNone/>
                        <a:tabLst/>
                      </a:pPr>
                      <a:r>
                        <a:rPr kumimoji="0" lang="en-US" sz="1400" b="1" i="0" u="none" strike="noStrike" cap="none" normalizeH="0" baseline="0" dirty="0">
                          <a:ln>
                            <a:noFill/>
                          </a:ln>
                          <a:solidFill>
                            <a:schemeClr val="tx1"/>
                          </a:solidFill>
                          <a:effectLst/>
                          <a:latin typeface="Times New Roman" pitchFamily="18" charset="0"/>
                          <a:cs typeface="Times New Roman" pitchFamily="18" charset="0"/>
                        </a:rPr>
                        <a:t>Microelectronics</a:t>
                      </a:r>
                      <a:endParaRPr kumimoji="0" lang="en-US" sz="1400" b="0" i="0" u="none" strike="noStrike" cap="none" normalizeH="0" baseline="0" dirty="0">
                        <a:ln>
                          <a:noFill/>
                        </a:ln>
                        <a:solidFill>
                          <a:schemeClr val="tx1"/>
                        </a:solidFill>
                        <a:effectLst/>
                        <a:latin typeface="Times New Roman" pitchFamily="18" charset="0"/>
                        <a:cs typeface="Times New Roman" pitchFamily="18" charset="0"/>
                      </a:endParaRPr>
                    </a:p>
                  </a:txBody>
                  <a:tcPr marL="0" marR="0" marT="0" marB="0"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1077913" marR="0" lvl="0" indent="0" algn="l" defTabSz="914400" rtl="0" eaLnBrk="1" fontAlgn="base" latinLnBrk="0" hangingPunct="1">
                        <a:lnSpc>
                          <a:spcPts val="2050"/>
                        </a:lnSpc>
                        <a:spcBef>
                          <a:spcPct val="0"/>
                        </a:spcBef>
                        <a:spcAft>
                          <a:spcPct val="0"/>
                        </a:spcAft>
                        <a:buClrTx/>
                        <a:buSzTx/>
                        <a:buFontTx/>
                        <a:buNone/>
                        <a:tabLst/>
                      </a:pPr>
                      <a:r>
                        <a:rPr kumimoji="0" lang="en-US" sz="1400" b="1" i="0" u="none" strike="noStrike" cap="none" normalizeH="0" baseline="0" dirty="0">
                          <a:ln>
                            <a:noFill/>
                          </a:ln>
                          <a:solidFill>
                            <a:srgbClr val="0000FF"/>
                          </a:solidFill>
                          <a:effectLst/>
                          <a:latin typeface="Times New Roman" pitchFamily="18" charset="0"/>
                          <a:cs typeface="Times New Roman" pitchFamily="18" charset="0"/>
                        </a:rPr>
                        <a:t>Microsystems </a:t>
                      </a:r>
                      <a:r>
                        <a:rPr kumimoji="0" lang="en-US" sz="1400" b="0" i="0" u="none" strike="noStrike" cap="none" normalizeH="0" baseline="0" dirty="0">
                          <a:ln>
                            <a:noFill/>
                          </a:ln>
                          <a:solidFill>
                            <a:schemeClr val="tx1"/>
                          </a:solidFill>
                          <a:effectLst/>
                          <a:latin typeface="Times New Roman" pitchFamily="18" charset="0"/>
                          <a:cs typeface="Times New Roman" pitchFamily="18" charset="0"/>
                        </a:rPr>
                        <a:t>(silicon based)</a:t>
                      </a:r>
                    </a:p>
                  </a:txBody>
                  <a:tcPr marL="0" marR="0" marT="0" marB="0"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27408">
                <a:tc>
                  <a:txBody>
                    <a:bodyPr/>
                    <a:lstStyle/>
                    <a:p>
                      <a:pPr marL="69850" marR="0" lvl="0" indent="0" algn="just" defTabSz="914400" rtl="0" eaLnBrk="1" fontAlgn="base" latinLnBrk="0" hangingPunct="1">
                        <a:lnSpc>
                          <a:spcPts val="19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Times New Roman" pitchFamily="18" charset="0"/>
                          <a:cs typeface="Times New Roman" pitchFamily="18" charset="0"/>
                        </a:rPr>
                        <a:t>Primarily 2-dimensional structures</a:t>
                      </a:r>
                    </a:p>
                  </a:txBody>
                  <a:tcPr marL="0" marR="0" marT="0" marB="0"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66675" marR="0" lvl="0" indent="0" algn="just" defTabSz="914400" rtl="0" eaLnBrk="1" fontAlgn="base" latinLnBrk="0" hangingPunct="1">
                        <a:lnSpc>
                          <a:spcPts val="1900"/>
                        </a:lnSpc>
                        <a:spcBef>
                          <a:spcPct val="0"/>
                        </a:spcBef>
                        <a:spcAft>
                          <a:spcPct val="0"/>
                        </a:spcAft>
                        <a:buClrTx/>
                        <a:buSzTx/>
                        <a:buFontTx/>
                        <a:buNone/>
                        <a:tabLst/>
                      </a:pPr>
                      <a:r>
                        <a:rPr kumimoji="0" lang="en-US" sz="1400" b="0" i="0" u="none" strike="noStrike" cap="none" normalizeH="0" baseline="0">
                          <a:ln>
                            <a:noFill/>
                          </a:ln>
                          <a:solidFill>
                            <a:srgbClr val="0000FF"/>
                          </a:solidFill>
                          <a:effectLst/>
                          <a:latin typeface="Times New Roman" pitchFamily="18" charset="0"/>
                          <a:cs typeface="Times New Roman" pitchFamily="18" charset="0"/>
                        </a:rPr>
                        <a:t>Complex 3-dimensional structure</a:t>
                      </a:r>
                      <a:endParaRPr kumimoji="0" lang="en-US" sz="1400" b="0" i="0" u="none" strike="noStrike" cap="none" normalizeH="0" baseline="0">
                        <a:ln>
                          <a:noFill/>
                        </a:ln>
                        <a:solidFill>
                          <a:schemeClr val="tx1"/>
                        </a:solidFill>
                        <a:effectLst/>
                        <a:latin typeface="Times New Roman" pitchFamily="18" charset="0"/>
                        <a:cs typeface="Times New Roman" pitchFamily="18" charset="0"/>
                      </a:endParaRPr>
                    </a:p>
                  </a:txBody>
                  <a:tcPr marL="0" marR="0" marT="0" marB="0"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27408">
                <a:tc>
                  <a:txBody>
                    <a:bodyPr/>
                    <a:lstStyle/>
                    <a:p>
                      <a:pPr marL="69850" marR="0" lvl="0" indent="0" algn="just" defTabSz="914400" rtl="0" eaLnBrk="1" fontAlgn="base" latinLnBrk="0" hangingPunct="1">
                        <a:lnSpc>
                          <a:spcPts val="19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Times New Roman" pitchFamily="18" charset="0"/>
                          <a:cs typeface="Times New Roman" pitchFamily="18" charset="0"/>
                        </a:rPr>
                        <a:t>Stationary structures</a:t>
                      </a:r>
                    </a:p>
                  </a:txBody>
                  <a:tcPr marL="0" marR="0" marT="0" marB="0"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66675" marR="0" lvl="0" indent="0" algn="just" defTabSz="914400" rtl="0" eaLnBrk="1" fontAlgn="base" latinLnBrk="0" hangingPunct="1">
                        <a:lnSpc>
                          <a:spcPts val="1900"/>
                        </a:lnSpc>
                        <a:spcBef>
                          <a:spcPct val="0"/>
                        </a:spcBef>
                        <a:spcAft>
                          <a:spcPct val="0"/>
                        </a:spcAft>
                        <a:buClrTx/>
                        <a:buSzTx/>
                        <a:buFontTx/>
                        <a:buNone/>
                        <a:tabLst/>
                      </a:pPr>
                      <a:r>
                        <a:rPr kumimoji="0" lang="en-US" sz="1400" b="0" i="0" u="none" strike="noStrike" cap="none" normalizeH="0" baseline="0">
                          <a:ln>
                            <a:noFill/>
                          </a:ln>
                          <a:solidFill>
                            <a:srgbClr val="0000FF"/>
                          </a:solidFill>
                          <a:effectLst/>
                          <a:latin typeface="Times New Roman" pitchFamily="18" charset="0"/>
                          <a:cs typeface="Times New Roman" pitchFamily="18" charset="0"/>
                        </a:rPr>
                        <a:t>May involve moving components</a:t>
                      </a:r>
                      <a:endParaRPr kumimoji="0" lang="en-US" sz="1400" b="0" i="0" u="none" strike="noStrike" cap="none" normalizeH="0" baseline="0">
                        <a:ln>
                          <a:noFill/>
                        </a:ln>
                        <a:solidFill>
                          <a:schemeClr val="tx1"/>
                        </a:solidFill>
                        <a:effectLst/>
                        <a:latin typeface="Times New Roman" pitchFamily="18" charset="0"/>
                        <a:cs typeface="Times New Roman" pitchFamily="18" charset="0"/>
                      </a:endParaRPr>
                    </a:p>
                  </a:txBody>
                  <a:tcPr marL="0" marR="0" marT="0" marB="0"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672724">
                <a:tc>
                  <a:txBody>
                    <a:bodyPr/>
                    <a:lstStyle/>
                    <a:p>
                      <a:pPr marL="69850" marR="0" lvl="0" indent="0" algn="just" defTabSz="914400" rtl="0" eaLnBrk="1" fontAlgn="base" latinLnBrk="0" hangingPunct="1">
                        <a:lnSpc>
                          <a:spcPts val="19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Times New Roman" pitchFamily="18" charset="0"/>
                          <a:cs typeface="Times New Roman" pitchFamily="18" charset="0"/>
                        </a:rPr>
                        <a:t>Transmit electricity for specific electrical functions</a:t>
                      </a:r>
                    </a:p>
                  </a:txBody>
                  <a:tcPr marL="0" marR="0" marT="0" marB="0"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66675" marR="0" lvl="0" indent="0" algn="just" defTabSz="914400" rtl="0" eaLnBrk="1" fontAlgn="base" latinLnBrk="0" hangingPunct="1">
                        <a:lnSpc>
                          <a:spcPts val="1863"/>
                        </a:lnSpc>
                        <a:spcBef>
                          <a:spcPct val="0"/>
                        </a:spcBef>
                        <a:spcAft>
                          <a:spcPct val="0"/>
                        </a:spcAft>
                        <a:buClrTx/>
                        <a:buSzTx/>
                        <a:buFontTx/>
                        <a:buNone/>
                        <a:tabLst/>
                      </a:pPr>
                      <a:r>
                        <a:rPr kumimoji="0" lang="en-US" sz="1400" b="0" i="0" u="none" strike="noStrike" cap="none" normalizeH="0" baseline="0">
                          <a:ln>
                            <a:noFill/>
                          </a:ln>
                          <a:solidFill>
                            <a:srgbClr val="0000FF"/>
                          </a:solidFill>
                          <a:effectLst/>
                          <a:latin typeface="Times New Roman" pitchFamily="18" charset="0"/>
                          <a:cs typeface="Times New Roman" pitchFamily="18" charset="0"/>
                        </a:rPr>
                        <a:t>Perform a great variety of specific biological, chemical,</a:t>
                      </a:r>
                      <a:endParaRPr kumimoji="0" lang="en-US" sz="1400" b="0" i="0" u="none" strike="noStrike" cap="none" normalizeH="0" baseline="0">
                        <a:ln>
                          <a:noFill/>
                        </a:ln>
                        <a:solidFill>
                          <a:schemeClr val="tx1"/>
                        </a:solidFill>
                        <a:effectLst/>
                        <a:latin typeface="Times New Roman" pitchFamily="18" charset="0"/>
                        <a:cs typeface="Times New Roman" pitchFamily="18" charset="0"/>
                      </a:endParaRPr>
                    </a:p>
                    <a:p>
                      <a:pPr marL="66675" marR="0" lvl="0" indent="0" algn="just" defTabSz="914400" rtl="0" eaLnBrk="1" fontAlgn="base" latinLnBrk="0" hangingPunct="1">
                        <a:lnSpc>
                          <a:spcPts val="1988"/>
                        </a:lnSpc>
                        <a:spcBef>
                          <a:spcPct val="0"/>
                        </a:spcBef>
                        <a:spcAft>
                          <a:spcPct val="0"/>
                        </a:spcAft>
                        <a:buClrTx/>
                        <a:buSzTx/>
                        <a:buFontTx/>
                        <a:buNone/>
                        <a:tabLst/>
                      </a:pPr>
                      <a:r>
                        <a:rPr kumimoji="0" lang="en-US" sz="1400" b="0" i="0" u="none" strike="noStrike" cap="none" normalizeH="0" baseline="0">
                          <a:ln>
                            <a:noFill/>
                          </a:ln>
                          <a:solidFill>
                            <a:srgbClr val="0000FF"/>
                          </a:solidFill>
                          <a:effectLst/>
                          <a:latin typeface="Times New Roman" pitchFamily="18" charset="0"/>
                          <a:cs typeface="Times New Roman" pitchFamily="18" charset="0"/>
                        </a:rPr>
                        <a:t>electromechanical and optical functions</a:t>
                      </a:r>
                      <a:endParaRPr kumimoji="0" lang="en-US" sz="1400" b="0" i="0" u="none" strike="noStrike" cap="none" normalizeH="0" baseline="0">
                        <a:ln>
                          <a:noFill/>
                        </a:ln>
                        <a:solidFill>
                          <a:schemeClr val="tx1"/>
                        </a:solidFill>
                        <a:effectLst/>
                        <a:latin typeface="Times New Roman" pitchFamily="18" charset="0"/>
                        <a:cs typeface="Times New Roman" pitchFamily="18" charset="0"/>
                      </a:endParaRPr>
                    </a:p>
                  </a:txBody>
                  <a:tcPr marL="0" marR="0" marT="0" marB="0"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40750">
                <a:tc>
                  <a:txBody>
                    <a:bodyPr/>
                    <a:lstStyle/>
                    <a:p>
                      <a:pPr marL="69850" marR="0" lvl="0" indent="0" algn="just" defTabSz="914400" rtl="0" eaLnBrk="1" fontAlgn="base" latinLnBrk="0" hangingPunct="1">
                        <a:lnSpc>
                          <a:spcPts val="1925"/>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Times New Roman" pitchFamily="18" charset="0"/>
                          <a:cs typeface="Times New Roman" pitchFamily="18" charset="0"/>
                        </a:rPr>
                        <a:t>IC die is protected from contacting media</a:t>
                      </a:r>
                    </a:p>
                  </a:txBody>
                  <a:tcPr marL="0" marR="0" marT="0" marB="0"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66675" marR="0" lvl="0" indent="0" algn="just" defTabSz="914400" rtl="0" eaLnBrk="1" fontAlgn="base" latinLnBrk="0" hangingPunct="1">
                        <a:lnSpc>
                          <a:spcPts val="1925"/>
                        </a:lnSpc>
                        <a:spcBef>
                          <a:spcPct val="0"/>
                        </a:spcBef>
                        <a:spcAft>
                          <a:spcPct val="0"/>
                        </a:spcAft>
                        <a:buClrTx/>
                        <a:buSzTx/>
                        <a:buFontTx/>
                        <a:buNone/>
                        <a:tabLst/>
                      </a:pPr>
                      <a:r>
                        <a:rPr kumimoji="0" lang="en-US" sz="1400" b="0" i="0" u="none" strike="noStrike" cap="none" normalizeH="0" baseline="0">
                          <a:ln>
                            <a:noFill/>
                          </a:ln>
                          <a:solidFill>
                            <a:srgbClr val="0000FF"/>
                          </a:solidFill>
                          <a:effectLst/>
                          <a:latin typeface="Times New Roman" pitchFamily="18" charset="0"/>
                          <a:cs typeface="Times New Roman" pitchFamily="18" charset="0"/>
                        </a:rPr>
                        <a:t>Delicate components are interfaced with working media</a:t>
                      </a:r>
                      <a:endParaRPr kumimoji="0" lang="en-US" sz="1400" b="0" i="0" u="none" strike="noStrike" cap="none" normalizeH="0" baseline="0">
                        <a:ln>
                          <a:noFill/>
                        </a:ln>
                        <a:solidFill>
                          <a:schemeClr val="tx1"/>
                        </a:solidFill>
                        <a:effectLst/>
                        <a:latin typeface="Times New Roman" pitchFamily="18" charset="0"/>
                        <a:cs typeface="Times New Roman" pitchFamily="18" charset="0"/>
                      </a:endParaRPr>
                    </a:p>
                  </a:txBody>
                  <a:tcPr marL="0" marR="0" marT="0" marB="0"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672724">
                <a:tc>
                  <a:txBody>
                    <a:bodyPr/>
                    <a:lstStyle/>
                    <a:p>
                      <a:pPr marL="69850" marR="0" lvl="0" indent="0" algn="just" defTabSz="914400" rtl="0" eaLnBrk="1" fontAlgn="base" latinLnBrk="0" hangingPunct="1">
                        <a:lnSpc>
                          <a:spcPts val="1963"/>
                        </a:lnSpc>
                        <a:spcBef>
                          <a:spcPts val="13"/>
                        </a:spcBef>
                        <a:spcAft>
                          <a:spcPct val="0"/>
                        </a:spcAft>
                        <a:buClrTx/>
                        <a:buSzTx/>
                        <a:buFontTx/>
                        <a:buNone/>
                        <a:tabLst/>
                      </a:pPr>
                      <a:r>
                        <a:rPr kumimoji="0" lang="en-US" sz="1400" b="0" i="0" u="none" strike="noStrike" cap="none" normalizeH="0" baseline="0">
                          <a:ln>
                            <a:noFill/>
                          </a:ln>
                          <a:solidFill>
                            <a:schemeClr val="tx1"/>
                          </a:solidFill>
                          <a:effectLst/>
                          <a:latin typeface="Times New Roman" pitchFamily="18" charset="0"/>
                          <a:cs typeface="Times New Roman" pitchFamily="18" charset="0"/>
                        </a:rPr>
                        <a:t>Use single crystal silicon dies, silicon compounds,  ceramics and plastic materials</a:t>
                      </a:r>
                    </a:p>
                  </a:txBody>
                  <a:tcPr marL="0" marR="0" marT="1717" marB="0"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66675" marR="0" lvl="0" indent="0" algn="just" defTabSz="914400" rtl="0" eaLnBrk="1" fontAlgn="base" latinLnBrk="0" hangingPunct="1">
                        <a:lnSpc>
                          <a:spcPts val="1888"/>
                        </a:lnSpc>
                        <a:spcBef>
                          <a:spcPct val="0"/>
                        </a:spcBef>
                        <a:spcAft>
                          <a:spcPct val="0"/>
                        </a:spcAft>
                        <a:buClrTx/>
                        <a:buSzTx/>
                        <a:buFontTx/>
                        <a:buNone/>
                        <a:tabLst/>
                      </a:pPr>
                      <a:r>
                        <a:rPr kumimoji="0" lang="en-US" sz="1400" b="0" i="0" u="none" strike="noStrike" cap="none" normalizeH="0" baseline="0" dirty="0">
                          <a:ln>
                            <a:noFill/>
                          </a:ln>
                          <a:solidFill>
                            <a:srgbClr val="0000FF"/>
                          </a:solidFill>
                          <a:effectLst/>
                          <a:latin typeface="Times New Roman" pitchFamily="18" charset="0"/>
                          <a:cs typeface="Times New Roman" pitchFamily="18" charset="0"/>
                        </a:rPr>
                        <a:t>Use single crystal silicon dies and few other materials,</a:t>
                      </a:r>
                      <a:endParaRPr kumimoji="0" lang="en-US" sz="1400" b="0" i="0" u="none" strike="noStrike" cap="none" normalizeH="0" baseline="0" dirty="0">
                        <a:ln>
                          <a:noFill/>
                        </a:ln>
                        <a:solidFill>
                          <a:schemeClr val="tx1"/>
                        </a:solidFill>
                        <a:effectLst/>
                        <a:latin typeface="Times New Roman" pitchFamily="18" charset="0"/>
                        <a:cs typeface="Times New Roman" pitchFamily="18" charset="0"/>
                      </a:endParaRPr>
                    </a:p>
                    <a:p>
                      <a:pPr marL="66675" marR="0" lvl="0" indent="0" algn="just" defTabSz="914400" rtl="0" eaLnBrk="1" fontAlgn="base" latinLnBrk="0" hangingPunct="1">
                        <a:lnSpc>
                          <a:spcPts val="2000"/>
                        </a:lnSpc>
                        <a:spcBef>
                          <a:spcPct val="0"/>
                        </a:spcBef>
                        <a:spcAft>
                          <a:spcPct val="0"/>
                        </a:spcAft>
                        <a:buClrTx/>
                        <a:buSzTx/>
                        <a:buFontTx/>
                        <a:buNone/>
                        <a:tabLst/>
                      </a:pPr>
                      <a:r>
                        <a:rPr kumimoji="0" lang="en-US" sz="1400" b="0" i="0" u="none" strike="noStrike" cap="none" normalizeH="0" baseline="0" dirty="0">
                          <a:ln>
                            <a:noFill/>
                          </a:ln>
                          <a:solidFill>
                            <a:srgbClr val="0000FF"/>
                          </a:solidFill>
                          <a:effectLst/>
                          <a:latin typeface="Times New Roman" pitchFamily="18" charset="0"/>
                          <a:cs typeface="Times New Roman" pitchFamily="18" charset="0"/>
                        </a:rPr>
                        <a:t>e.g. </a:t>
                      </a:r>
                      <a:r>
                        <a:rPr kumimoji="0" lang="en-US" sz="1400" b="0" i="0" u="none" strike="noStrike" cap="none" normalizeH="0" baseline="0" dirty="0" err="1">
                          <a:ln>
                            <a:noFill/>
                          </a:ln>
                          <a:solidFill>
                            <a:srgbClr val="0000FF"/>
                          </a:solidFill>
                          <a:effectLst/>
                          <a:latin typeface="Times New Roman" pitchFamily="18" charset="0"/>
                          <a:cs typeface="Times New Roman" pitchFamily="18" charset="0"/>
                        </a:rPr>
                        <a:t>GaAs</a:t>
                      </a:r>
                      <a:r>
                        <a:rPr kumimoji="0" lang="en-US" sz="1400" b="0" i="0" u="none" strike="noStrike" cap="none" normalizeH="0" baseline="0" dirty="0">
                          <a:ln>
                            <a:noFill/>
                          </a:ln>
                          <a:solidFill>
                            <a:srgbClr val="0000FF"/>
                          </a:solidFill>
                          <a:effectLst/>
                          <a:latin typeface="Times New Roman" pitchFamily="18" charset="0"/>
                          <a:cs typeface="Times New Roman" pitchFamily="18" charset="0"/>
                        </a:rPr>
                        <a:t>, quartz, polymers, ceramics and metals</a:t>
                      </a:r>
                      <a:endParaRPr kumimoji="0" lang="en-US" sz="1400" b="0" i="0" u="none" strike="noStrike" cap="none" normalizeH="0" baseline="0" dirty="0">
                        <a:ln>
                          <a:noFill/>
                        </a:ln>
                        <a:solidFill>
                          <a:schemeClr val="tx1"/>
                        </a:solidFill>
                        <a:effectLst/>
                        <a:latin typeface="Times New Roman" pitchFamily="18" charset="0"/>
                        <a:cs typeface="Times New Roman" pitchFamily="18" charset="0"/>
                      </a:endParaRPr>
                    </a:p>
                  </a:txBody>
                  <a:tcPr marL="0" marR="0" marT="0" marB="0"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27408">
                <a:tc>
                  <a:txBody>
                    <a:bodyPr/>
                    <a:lstStyle/>
                    <a:p>
                      <a:pPr marL="69850" marR="0" lvl="0" indent="0" algn="just" defTabSz="914400" rtl="0" eaLnBrk="1" fontAlgn="base" latinLnBrk="0" hangingPunct="1">
                        <a:lnSpc>
                          <a:spcPts val="1913"/>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Times New Roman" pitchFamily="18" charset="0"/>
                          <a:cs typeface="Times New Roman" pitchFamily="18" charset="0"/>
                        </a:rPr>
                        <a:t>Fewer components to be assembled</a:t>
                      </a:r>
                    </a:p>
                  </a:txBody>
                  <a:tcPr marL="0" marR="0" marT="0" marB="0"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66675" marR="0" lvl="0" indent="0" algn="just" defTabSz="914400" rtl="0" eaLnBrk="1" fontAlgn="base" latinLnBrk="0" hangingPunct="1">
                        <a:lnSpc>
                          <a:spcPts val="1913"/>
                        </a:lnSpc>
                        <a:spcBef>
                          <a:spcPct val="0"/>
                        </a:spcBef>
                        <a:spcAft>
                          <a:spcPct val="0"/>
                        </a:spcAft>
                        <a:buClrTx/>
                        <a:buSzTx/>
                        <a:buFontTx/>
                        <a:buNone/>
                        <a:tabLst/>
                      </a:pPr>
                      <a:r>
                        <a:rPr kumimoji="0" lang="en-US" sz="1400" b="0" i="0" u="none" strike="noStrike" cap="none" normalizeH="0" baseline="0">
                          <a:ln>
                            <a:noFill/>
                          </a:ln>
                          <a:solidFill>
                            <a:srgbClr val="0000FF"/>
                          </a:solidFill>
                          <a:effectLst/>
                          <a:latin typeface="Times New Roman" pitchFamily="18" charset="0"/>
                          <a:cs typeface="Times New Roman" pitchFamily="18" charset="0"/>
                        </a:rPr>
                        <a:t>Many more components to be assembled</a:t>
                      </a:r>
                      <a:endParaRPr kumimoji="0" lang="en-US" sz="1400" b="0" i="0" u="none" strike="noStrike" cap="none" normalizeH="0" baseline="0">
                        <a:ln>
                          <a:noFill/>
                        </a:ln>
                        <a:solidFill>
                          <a:schemeClr val="tx1"/>
                        </a:solidFill>
                        <a:effectLst/>
                        <a:latin typeface="Times New Roman" pitchFamily="18" charset="0"/>
                        <a:cs typeface="Times New Roman" pitchFamily="18" charset="0"/>
                      </a:endParaRPr>
                    </a:p>
                  </a:txBody>
                  <a:tcPr marL="0" marR="0" marT="0" marB="0"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440750">
                <a:tc>
                  <a:txBody>
                    <a:bodyPr/>
                    <a:lstStyle/>
                    <a:p>
                      <a:pPr marL="69850" marR="0" lvl="0" indent="0" algn="just" defTabSz="914400" rtl="0" eaLnBrk="1" fontAlgn="base" latinLnBrk="0" hangingPunct="1">
                        <a:lnSpc>
                          <a:spcPts val="1913"/>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Times New Roman" pitchFamily="18" charset="0"/>
                          <a:cs typeface="Times New Roman" pitchFamily="18" charset="0"/>
                        </a:rPr>
                        <a:t>Mature IC design methodologies</a:t>
                      </a:r>
                    </a:p>
                  </a:txBody>
                  <a:tcPr marL="0" marR="0" marT="0" marB="0"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66675" marR="0" lvl="0" indent="0" algn="just" defTabSz="914400" rtl="0" eaLnBrk="1" fontAlgn="base" latinLnBrk="0" hangingPunct="1">
                        <a:lnSpc>
                          <a:spcPts val="1913"/>
                        </a:lnSpc>
                        <a:spcBef>
                          <a:spcPct val="0"/>
                        </a:spcBef>
                        <a:spcAft>
                          <a:spcPct val="0"/>
                        </a:spcAft>
                        <a:buClrTx/>
                        <a:buSzTx/>
                        <a:buFontTx/>
                        <a:buNone/>
                        <a:tabLst/>
                      </a:pPr>
                      <a:r>
                        <a:rPr kumimoji="0" lang="en-US" sz="1400" b="0" i="0" u="none" strike="noStrike" cap="none" normalizeH="0" baseline="0" dirty="0">
                          <a:ln>
                            <a:noFill/>
                          </a:ln>
                          <a:solidFill>
                            <a:srgbClr val="0000FF"/>
                          </a:solidFill>
                          <a:effectLst/>
                          <a:latin typeface="Times New Roman" pitchFamily="18" charset="0"/>
                          <a:cs typeface="Times New Roman" pitchFamily="18" charset="0"/>
                        </a:rPr>
                        <a:t>Lack of engineering design methodology and standards</a:t>
                      </a:r>
                      <a:endParaRPr kumimoji="0" lang="en-US" sz="1400" b="0" i="0" u="none" strike="noStrike" cap="none" normalizeH="0" baseline="0" dirty="0">
                        <a:ln>
                          <a:noFill/>
                        </a:ln>
                        <a:solidFill>
                          <a:schemeClr val="tx1"/>
                        </a:solidFill>
                        <a:effectLst/>
                        <a:latin typeface="Times New Roman" pitchFamily="18" charset="0"/>
                        <a:cs typeface="Times New Roman" pitchFamily="18" charset="0"/>
                      </a:endParaRPr>
                    </a:p>
                  </a:txBody>
                  <a:tcPr marL="0" marR="0" marT="0" marB="0"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498798">
                <a:tc>
                  <a:txBody>
                    <a:bodyPr/>
                    <a:lstStyle/>
                    <a:p>
                      <a:pPr marL="69850" marR="0" lvl="0" indent="0" algn="just" defTabSz="914400" rtl="0" eaLnBrk="1" fontAlgn="base" latinLnBrk="0" hangingPunct="1">
                        <a:lnSpc>
                          <a:spcPts val="1963"/>
                        </a:lnSpc>
                        <a:spcBef>
                          <a:spcPts val="25"/>
                        </a:spcBef>
                        <a:spcAft>
                          <a:spcPct val="0"/>
                        </a:spcAft>
                        <a:buClrTx/>
                        <a:buSzTx/>
                        <a:buFontTx/>
                        <a:buNone/>
                        <a:tabLst/>
                      </a:pPr>
                      <a:r>
                        <a:rPr kumimoji="0" lang="en-US" sz="1400" b="0" i="0" u="none" strike="noStrike" cap="none" normalizeH="0" baseline="0">
                          <a:ln>
                            <a:noFill/>
                          </a:ln>
                          <a:solidFill>
                            <a:schemeClr val="tx1"/>
                          </a:solidFill>
                          <a:effectLst/>
                          <a:latin typeface="Times New Roman" pitchFamily="18" charset="0"/>
                          <a:cs typeface="Times New Roman" pitchFamily="18" charset="0"/>
                        </a:rPr>
                        <a:t>Complex patterns with high density of electrical  circuitry over substrates</a:t>
                      </a:r>
                    </a:p>
                  </a:txBody>
                  <a:tcPr marL="0" marR="0" marT="2288" marB="0"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66675" marR="0" lvl="0" indent="0" algn="just" defTabSz="914400" rtl="0" eaLnBrk="1" fontAlgn="base" latinLnBrk="0" hangingPunct="1">
                        <a:lnSpc>
                          <a:spcPts val="1963"/>
                        </a:lnSpc>
                        <a:spcBef>
                          <a:spcPts val="25"/>
                        </a:spcBef>
                        <a:spcAft>
                          <a:spcPct val="0"/>
                        </a:spcAft>
                        <a:buClrTx/>
                        <a:buSzTx/>
                        <a:buFontTx/>
                        <a:buNone/>
                        <a:tabLst/>
                      </a:pPr>
                      <a:r>
                        <a:rPr kumimoji="0" lang="en-US" sz="1400" b="0" i="0" u="none" strike="noStrike" cap="none" normalizeH="0" baseline="0">
                          <a:ln>
                            <a:noFill/>
                          </a:ln>
                          <a:solidFill>
                            <a:srgbClr val="0000FF"/>
                          </a:solidFill>
                          <a:effectLst/>
                          <a:latin typeface="Times New Roman" pitchFamily="18" charset="0"/>
                          <a:cs typeface="Times New Roman" pitchFamily="18" charset="0"/>
                        </a:rPr>
                        <a:t>Simpler patterns over substrates with simpler electrical  circuitry</a:t>
                      </a:r>
                      <a:endParaRPr kumimoji="0" lang="en-US" sz="1400" b="0" i="0" u="none" strike="noStrike" cap="none" normalizeH="0" baseline="0">
                        <a:ln>
                          <a:noFill/>
                        </a:ln>
                        <a:solidFill>
                          <a:schemeClr val="tx1"/>
                        </a:solidFill>
                        <a:effectLst/>
                        <a:latin typeface="Times New Roman" pitchFamily="18" charset="0"/>
                        <a:cs typeface="Times New Roman" pitchFamily="18" charset="0"/>
                      </a:endParaRPr>
                    </a:p>
                  </a:txBody>
                  <a:tcPr marL="0" marR="0" marT="2288" marB="0"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440750">
                <a:tc>
                  <a:txBody>
                    <a:bodyPr/>
                    <a:lstStyle/>
                    <a:p>
                      <a:pPr marL="69850" marR="0" lvl="0" indent="0" algn="just" defTabSz="914400" rtl="0" eaLnBrk="1" fontAlgn="base" latinLnBrk="0" hangingPunct="1">
                        <a:lnSpc>
                          <a:spcPts val="1925"/>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Times New Roman" pitchFamily="18" charset="0"/>
                          <a:cs typeface="Times New Roman" pitchFamily="18" charset="0"/>
                        </a:rPr>
                        <a:t>Large number of electrical feed-through and leads</a:t>
                      </a:r>
                    </a:p>
                  </a:txBody>
                  <a:tcPr marL="0" marR="0" marT="0" marB="0"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66675" marR="0" lvl="0" indent="0" algn="just" defTabSz="914400" rtl="0" eaLnBrk="1" fontAlgn="base" latinLnBrk="0" hangingPunct="1">
                        <a:lnSpc>
                          <a:spcPts val="1925"/>
                        </a:lnSpc>
                        <a:spcBef>
                          <a:spcPct val="0"/>
                        </a:spcBef>
                        <a:spcAft>
                          <a:spcPct val="0"/>
                        </a:spcAft>
                        <a:buClrTx/>
                        <a:buSzTx/>
                        <a:buFontTx/>
                        <a:buNone/>
                        <a:tabLst/>
                      </a:pPr>
                      <a:r>
                        <a:rPr kumimoji="0" lang="en-US" sz="1400" b="0" i="0" u="none" strike="noStrike" cap="none" normalizeH="0" baseline="0">
                          <a:ln>
                            <a:noFill/>
                          </a:ln>
                          <a:solidFill>
                            <a:srgbClr val="0000FF"/>
                          </a:solidFill>
                          <a:effectLst/>
                          <a:latin typeface="Times New Roman" pitchFamily="18" charset="0"/>
                          <a:cs typeface="Times New Roman" pitchFamily="18" charset="0"/>
                        </a:rPr>
                        <a:t>Fewer electrical feed-through and leads</a:t>
                      </a:r>
                      <a:endParaRPr kumimoji="0" lang="en-US" sz="1400" b="0" i="0" u="none" strike="noStrike" cap="none" normalizeH="0" baseline="0">
                        <a:ln>
                          <a:noFill/>
                        </a:ln>
                        <a:solidFill>
                          <a:schemeClr val="tx1"/>
                        </a:solidFill>
                        <a:effectLst/>
                        <a:latin typeface="Times New Roman" pitchFamily="18" charset="0"/>
                        <a:cs typeface="Times New Roman" pitchFamily="18" charset="0"/>
                      </a:endParaRPr>
                    </a:p>
                  </a:txBody>
                  <a:tcPr marL="0" marR="0" marT="0" marB="0"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498226">
                <a:tc>
                  <a:txBody>
                    <a:bodyPr/>
                    <a:lstStyle/>
                    <a:p>
                      <a:pPr marL="69850" marR="0" lvl="0" indent="0" algn="just" defTabSz="914400" rtl="0" eaLnBrk="1" fontAlgn="base" latinLnBrk="0" hangingPunct="1">
                        <a:lnSpc>
                          <a:spcPts val="1925"/>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Times New Roman" pitchFamily="18" charset="0"/>
                          <a:cs typeface="Times New Roman" pitchFamily="18" charset="0"/>
                        </a:rPr>
                        <a:t>Industrial standards available</a:t>
                      </a:r>
                    </a:p>
                  </a:txBody>
                  <a:tcPr marL="0" marR="0" marT="0" marB="0"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66675" marR="0" lvl="0" indent="0" algn="just" defTabSz="914400" rtl="0" eaLnBrk="1" fontAlgn="base" latinLnBrk="0" hangingPunct="1">
                        <a:lnSpc>
                          <a:spcPts val="1963"/>
                        </a:lnSpc>
                        <a:spcBef>
                          <a:spcPts val="13"/>
                        </a:spcBef>
                        <a:spcAft>
                          <a:spcPct val="0"/>
                        </a:spcAft>
                        <a:buClrTx/>
                        <a:buSzTx/>
                        <a:buFontTx/>
                        <a:buNone/>
                        <a:tabLst/>
                      </a:pPr>
                      <a:r>
                        <a:rPr kumimoji="0" lang="en-US" sz="1400" b="0" i="0" u="none" strike="noStrike" cap="none" normalizeH="0" baseline="0">
                          <a:ln>
                            <a:noFill/>
                          </a:ln>
                          <a:solidFill>
                            <a:srgbClr val="0000FF"/>
                          </a:solidFill>
                          <a:effectLst/>
                          <a:latin typeface="Times New Roman" pitchFamily="18" charset="0"/>
                          <a:cs typeface="Times New Roman" pitchFamily="18" charset="0"/>
                        </a:rPr>
                        <a:t>No industrial standard to follow in design, material  selections, fabrication processes and packaging</a:t>
                      </a:r>
                      <a:endParaRPr kumimoji="0" lang="en-US" sz="1400" b="0" i="0" u="none" strike="noStrike" cap="none" normalizeH="0" baseline="0">
                        <a:ln>
                          <a:noFill/>
                        </a:ln>
                        <a:solidFill>
                          <a:schemeClr val="tx1"/>
                        </a:solidFill>
                        <a:effectLst/>
                        <a:latin typeface="Times New Roman" pitchFamily="18" charset="0"/>
                        <a:cs typeface="Times New Roman" pitchFamily="18" charset="0"/>
                      </a:endParaRPr>
                    </a:p>
                  </a:txBody>
                  <a:tcPr marL="0" marR="0" marT="1717" marB="0"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227408">
                <a:tc>
                  <a:txBody>
                    <a:bodyPr/>
                    <a:lstStyle/>
                    <a:p>
                      <a:pPr marL="69850" marR="0" lvl="0" indent="0" algn="just" defTabSz="914400" rtl="0" eaLnBrk="1" fontAlgn="base" latinLnBrk="0" hangingPunct="1">
                        <a:lnSpc>
                          <a:spcPts val="19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Times New Roman" pitchFamily="18" charset="0"/>
                          <a:cs typeface="Times New Roman" pitchFamily="18" charset="0"/>
                        </a:rPr>
                        <a:t>Mass production</a:t>
                      </a:r>
                    </a:p>
                  </a:txBody>
                  <a:tcPr marL="0" marR="0" marT="0" marB="0"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66675" marR="0" lvl="0" indent="0" algn="just" defTabSz="914400" rtl="0" eaLnBrk="1" fontAlgn="base" latinLnBrk="0" hangingPunct="1">
                        <a:lnSpc>
                          <a:spcPts val="1900"/>
                        </a:lnSpc>
                        <a:spcBef>
                          <a:spcPct val="0"/>
                        </a:spcBef>
                        <a:spcAft>
                          <a:spcPct val="0"/>
                        </a:spcAft>
                        <a:buClrTx/>
                        <a:buSzTx/>
                        <a:buFontTx/>
                        <a:buNone/>
                        <a:tabLst/>
                      </a:pPr>
                      <a:r>
                        <a:rPr kumimoji="0" lang="en-US" sz="1400" b="0" i="0" u="none" strike="noStrike" cap="none" normalizeH="0" baseline="0">
                          <a:ln>
                            <a:noFill/>
                          </a:ln>
                          <a:solidFill>
                            <a:srgbClr val="0000FF"/>
                          </a:solidFill>
                          <a:effectLst/>
                          <a:latin typeface="Times New Roman" pitchFamily="18" charset="0"/>
                          <a:cs typeface="Times New Roman" pitchFamily="18" charset="0"/>
                        </a:rPr>
                        <a:t>Batch production, or on customer-need basis</a:t>
                      </a:r>
                      <a:endParaRPr kumimoji="0" lang="en-US" sz="1400" b="0" i="0" u="none" strike="noStrike" cap="none" normalizeH="0" baseline="0">
                        <a:ln>
                          <a:noFill/>
                        </a:ln>
                        <a:solidFill>
                          <a:schemeClr val="tx1"/>
                        </a:solidFill>
                        <a:effectLst/>
                        <a:latin typeface="Times New Roman" pitchFamily="18" charset="0"/>
                        <a:cs typeface="Times New Roman" pitchFamily="18" charset="0"/>
                      </a:endParaRPr>
                    </a:p>
                  </a:txBody>
                  <a:tcPr marL="0" marR="0" marT="0" marB="0"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r h="483541">
                <a:tc>
                  <a:txBody>
                    <a:bodyPr/>
                    <a:lstStyle/>
                    <a:p>
                      <a:pPr marL="69850" marR="0" lvl="0" indent="0" algn="just" defTabSz="914400" rtl="0" eaLnBrk="1" fontAlgn="base" latinLnBrk="0" hangingPunct="1">
                        <a:lnSpc>
                          <a:spcPts val="1863"/>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Times New Roman" pitchFamily="18" charset="0"/>
                          <a:cs typeface="Times New Roman" pitchFamily="18" charset="0"/>
                        </a:rPr>
                        <a:t>Fabrication techniques are proven and well</a:t>
                      </a:r>
                    </a:p>
                    <a:p>
                      <a:pPr marL="69850" marR="0" lvl="0" indent="0" algn="just" defTabSz="914400" rtl="0" eaLnBrk="1" fontAlgn="base" latinLnBrk="0" hangingPunct="1">
                        <a:lnSpc>
                          <a:spcPts val="2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Times New Roman" pitchFamily="18" charset="0"/>
                          <a:cs typeface="Times New Roman" pitchFamily="18" charset="0"/>
                        </a:rPr>
                        <a:t>documented</a:t>
                      </a:r>
                    </a:p>
                  </a:txBody>
                  <a:tcPr marL="0" marR="0" marT="0" marB="0"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66675" marR="0" lvl="0" indent="0" algn="just" defTabSz="914400" rtl="0" eaLnBrk="1" fontAlgn="base" latinLnBrk="0" hangingPunct="1">
                        <a:lnSpc>
                          <a:spcPts val="1863"/>
                        </a:lnSpc>
                        <a:spcBef>
                          <a:spcPct val="0"/>
                        </a:spcBef>
                        <a:spcAft>
                          <a:spcPct val="0"/>
                        </a:spcAft>
                        <a:buClrTx/>
                        <a:buSzTx/>
                        <a:buFontTx/>
                        <a:buNone/>
                        <a:tabLst/>
                      </a:pPr>
                      <a:r>
                        <a:rPr kumimoji="0" lang="en-US" sz="1400" b="0" i="0" u="none" strike="noStrike" cap="none" normalizeH="0" baseline="0">
                          <a:ln>
                            <a:noFill/>
                          </a:ln>
                          <a:solidFill>
                            <a:srgbClr val="0000FF"/>
                          </a:solidFill>
                          <a:effectLst/>
                          <a:latin typeface="Times New Roman" pitchFamily="18" charset="0"/>
                          <a:cs typeface="Times New Roman" pitchFamily="18" charset="0"/>
                        </a:rPr>
                        <a:t>Many microfabrication techniques are used for</a:t>
                      </a:r>
                      <a:endParaRPr kumimoji="0" lang="en-US" sz="1400" b="0" i="0" u="none" strike="noStrike" cap="none" normalizeH="0" baseline="0">
                        <a:ln>
                          <a:noFill/>
                        </a:ln>
                        <a:solidFill>
                          <a:schemeClr val="tx1"/>
                        </a:solidFill>
                        <a:effectLst/>
                        <a:latin typeface="Times New Roman" pitchFamily="18" charset="0"/>
                        <a:cs typeface="Times New Roman" pitchFamily="18" charset="0"/>
                      </a:endParaRPr>
                    </a:p>
                    <a:p>
                      <a:pPr marL="66675" marR="0" lvl="0" indent="0" algn="just" defTabSz="914400" rtl="0" eaLnBrk="1" fontAlgn="base" latinLnBrk="0" hangingPunct="1">
                        <a:lnSpc>
                          <a:spcPts val="2000"/>
                        </a:lnSpc>
                        <a:spcBef>
                          <a:spcPct val="0"/>
                        </a:spcBef>
                        <a:spcAft>
                          <a:spcPct val="0"/>
                        </a:spcAft>
                        <a:buClrTx/>
                        <a:buSzTx/>
                        <a:buFontTx/>
                        <a:buNone/>
                        <a:tabLst/>
                      </a:pPr>
                      <a:r>
                        <a:rPr kumimoji="0" lang="en-US" sz="1400" b="0" i="0" u="none" strike="noStrike" cap="none" normalizeH="0" baseline="0">
                          <a:ln>
                            <a:noFill/>
                          </a:ln>
                          <a:solidFill>
                            <a:srgbClr val="0000FF"/>
                          </a:solidFill>
                          <a:effectLst/>
                          <a:latin typeface="Times New Roman" pitchFamily="18" charset="0"/>
                          <a:cs typeface="Times New Roman" pitchFamily="18" charset="0"/>
                        </a:rPr>
                        <a:t>production, but with no standard procedures</a:t>
                      </a:r>
                      <a:endParaRPr kumimoji="0" lang="en-US" sz="1400" b="0" i="0" u="none" strike="noStrike" cap="none" normalizeH="0" baseline="0">
                        <a:ln>
                          <a:noFill/>
                        </a:ln>
                        <a:solidFill>
                          <a:schemeClr val="tx1"/>
                        </a:solidFill>
                        <a:effectLst/>
                        <a:latin typeface="Times New Roman" pitchFamily="18" charset="0"/>
                        <a:cs typeface="Times New Roman" pitchFamily="18" charset="0"/>
                      </a:endParaRPr>
                    </a:p>
                  </a:txBody>
                  <a:tcPr marL="0" marR="0" marT="0" marB="0"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2"/>
                  </a:ext>
                </a:extLst>
              </a:tr>
              <a:tr h="465483">
                <a:tc>
                  <a:txBody>
                    <a:bodyPr/>
                    <a:lstStyle/>
                    <a:p>
                      <a:pPr marL="69850" marR="0" lvl="0" indent="0" algn="just" defTabSz="914400" rtl="0" eaLnBrk="1" fontAlgn="base" latinLnBrk="0" hangingPunct="1">
                        <a:lnSpc>
                          <a:spcPts val="1963"/>
                        </a:lnSpc>
                        <a:spcBef>
                          <a:spcPts val="13"/>
                        </a:spcBef>
                        <a:spcAft>
                          <a:spcPct val="0"/>
                        </a:spcAft>
                        <a:buClrTx/>
                        <a:buSzTx/>
                        <a:buFontTx/>
                        <a:buNone/>
                        <a:tabLst/>
                      </a:pPr>
                      <a:r>
                        <a:rPr kumimoji="0" lang="en-US" sz="1400" b="0" i="0" u="none" strike="noStrike" cap="none" normalizeH="0" baseline="0">
                          <a:ln>
                            <a:noFill/>
                          </a:ln>
                          <a:solidFill>
                            <a:schemeClr val="tx1"/>
                          </a:solidFill>
                          <a:effectLst/>
                          <a:latin typeface="Times New Roman" pitchFamily="18" charset="0"/>
                          <a:cs typeface="Times New Roman" pitchFamily="18" charset="0"/>
                        </a:rPr>
                        <a:t>Manufacturing techniques are proven and well  documented</a:t>
                      </a:r>
                    </a:p>
                  </a:txBody>
                  <a:tcPr marL="0" marR="0" marT="1717" marB="0"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66675" marR="0" lvl="0" indent="0" algn="just" defTabSz="914400" rtl="0" eaLnBrk="1" fontAlgn="base" latinLnBrk="0" hangingPunct="1">
                        <a:lnSpc>
                          <a:spcPts val="1925"/>
                        </a:lnSpc>
                        <a:spcBef>
                          <a:spcPct val="0"/>
                        </a:spcBef>
                        <a:spcAft>
                          <a:spcPct val="0"/>
                        </a:spcAft>
                        <a:buClrTx/>
                        <a:buSzTx/>
                        <a:buFontTx/>
                        <a:buNone/>
                        <a:tabLst/>
                      </a:pPr>
                      <a:r>
                        <a:rPr kumimoji="0" lang="en-US" sz="1400" b="0" i="0" u="none" strike="noStrike" cap="none" normalizeH="0" baseline="0" dirty="0">
                          <a:ln>
                            <a:noFill/>
                          </a:ln>
                          <a:solidFill>
                            <a:srgbClr val="0000FF"/>
                          </a:solidFill>
                          <a:effectLst/>
                          <a:latin typeface="Times New Roman" pitchFamily="18" charset="0"/>
                          <a:cs typeface="Times New Roman" pitchFamily="18" charset="0"/>
                        </a:rPr>
                        <a:t>Distinct manufacturing techniques</a:t>
                      </a:r>
                      <a:endParaRPr kumimoji="0" lang="en-US" sz="1400" b="0" i="0" u="none" strike="noStrike" cap="none" normalizeH="0" baseline="0" dirty="0">
                        <a:ln>
                          <a:noFill/>
                        </a:ln>
                        <a:solidFill>
                          <a:schemeClr val="tx1"/>
                        </a:solidFill>
                        <a:effectLst/>
                        <a:latin typeface="Times New Roman" pitchFamily="18" charset="0"/>
                        <a:cs typeface="Times New Roman" pitchFamily="18" charset="0"/>
                      </a:endParaRPr>
                    </a:p>
                  </a:txBody>
                  <a:tcPr marL="0" marR="0" marT="0" marB="0"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3"/>
                  </a:ext>
                </a:extLst>
              </a:tr>
              <a:tr h="440750">
                <a:tc>
                  <a:txBody>
                    <a:bodyPr/>
                    <a:lstStyle/>
                    <a:p>
                      <a:pPr marL="69850" marR="0" lvl="0" indent="0" algn="just" defTabSz="914400" rtl="0" eaLnBrk="1" fontAlgn="base" latinLnBrk="0" hangingPunct="1">
                        <a:lnSpc>
                          <a:spcPts val="1913"/>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Times New Roman" pitchFamily="18" charset="0"/>
                          <a:cs typeface="Times New Roman" pitchFamily="18" charset="0"/>
                        </a:rPr>
                        <a:t>Packaging technology is relatively well established</a:t>
                      </a:r>
                    </a:p>
                  </a:txBody>
                  <a:tcPr marL="0" marR="0" marT="0" marB="0"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66675" marR="0" lvl="0" indent="0" algn="just" defTabSz="914400" rtl="0" eaLnBrk="1" fontAlgn="base" latinLnBrk="0" hangingPunct="1">
                        <a:lnSpc>
                          <a:spcPts val="1913"/>
                        </a:lnSpc>
                        <a:spcBef>
                          <a:spcPct val="0"/>
                        </a:spcBef>
                        <a:spcAft>
                          <a:spcPct val="0"/>
                        </a:spcAft>
                        <a:buClrTx/>
                        <a:buSzTx/>
                        <a:buFontTx/>
                        <a:buNone/>
                        <a:tabLst/>
                      </a:pPr>
                      <a:r>
                        <a:rPr kumimoji="0" lang="en-US" sz="1400" b="0" i="0" u="none" strike="noStrike" cap="none" normalizeH="0" baseline="0" dirty="0">
                          <a:ln>
                            <a:noFill/>
                          </a:ln>
                          <a:solidFill>
                            <a:srgbClr val="0000FF"/>
                          </a:solidFill>
                          <a:effectLst/>
                          <a:latin typeface="Times New Roman" pitchFamily="18" charset="0"/>
                          <a:cs typeface="Times New Roman" pitchFamily="18" charset="0"/>
                        </a:rPr>
                        <a:t>Packaging technology is at the infant stage</a:t>
                      </a:r>
                      <a:endParaRPr kumimoji="0" lang="en-US" sz="1400" b="0" i="0" u="none" strike="noStrike" cap="none" normalizeH="0" baseline="0" dirty="0">
                        <a:ln>
                          <a:noFill/>
                        </a:ln>
                        <a:solidFill>
                          <a:schemeClr val="tx1"/>
                        </a:solidFill>
                        <a:effectLst/>
                        <a:latin typeface="Times New Roman" pitchFamily="18" charset="0"/>
                        <a:cs typeface="Times New Roman" pitchFamily="18" charset="0"/>
                      </a:endParaRPr>
                    </a:p>
                  </a:txBody>
                  <a:tcPr marL="0" marR="0" marT="0" marB="0"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4"/>
                  </a:ext>
                </a:extLst>
              </a:tr>
              <a:tr h="465994">
                <a:tc>
                  <a:txBody>
                    <a:bodyPr/>
                    <a:lstStyle/>
                    <a:p>
                      <a:pPr marL="69850" marR="0" lvl="0" indent="0" algn="just" defTabSz="914400" rtl="0" eaLnBrk="1" fontAlgn="base" latinLnBrk="0" hangingPunct="1">
                        <a:lnSpc>
                          <a:spcPts val="1963"/>
                        </a:lnSpc>
                        <a:spcBef>
                          <a:spcPts val="25"/>
                        </a:spcBef>
                        <a:spcAft>
                          <a:spcPct val="0"/>
                        </a:spcAft>
                        <a:buClrTx/>
                        <a:buSzTx/>
                        <a:buFontTx/>
                        <a:buNone/>
                        <a:tabLst/>
                      </a:pPr>
                      <a:r>
                        <a:rPr kumimoji="0" lang="en-US" sz="1400" b="0" i="0" u="none" strike="noStrike" cap="none" normalizeH="0" baseline="0" dirty="0">
                          <a:ln>
                            <a:noFill/>
                          </a:ln>
                          <a:solidFill>
                            <a:schemeClr val="tx1"/>
                          </a:solidFill>
                          <a:effectLst/>
                          <a:latin typeface="Times New Roman" pitchFamily="18" charset="0"/>
                          <a:cs typeface="Times New Roman" pitchFamily="18" charset="0"/>
                        </a:rPr>
                        <a:t>Primarily involves electrical and chemical  engineering</a:t>
                      </a:r>
                    </a:p>
                  </a:txBody>
                  <a:tcPr marL="0" marR="0" marT="2288" marB="0"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66675" marR="0" lvl="0" indent="0" algn="just" defTabSz="914400" rtl="0" eaLnBrk="1" fontAlgn="base" latinLnBrk="0" hangingPunct="1">
                        <a:lnSpc>
                          <a:spcPts val="1925"/>
                        </a:lnSpc>
                        <a:spcBef>
                          <a:spcPct val="0"/>
                        </a:spcBef>
                        <a:spcAft>
                          <a:spcPct val="0"/>
                        </a:spcAft>
                        <a:buClrTx/>
                        <a:buSzTx/>
                        <a:buFontTx/>
                        <a:buNone/>
                        <a:tabLst/>
                      </a:pPr>
                      <a:r>
                        <a:rPr kumimoji="0" lang="en-US" sz="1400" b="0" i="0" u="none" strike="noStrike" cap="none" normalizeH="0" baseline="0" dirty="0">
                          <a:ln>
                            <a:noFill/>
                          </a:ln>
                          <a:solidFill>
                            <a:srgbClr val="0000FF"/>
                          </a:solidFill>
                          <a:effectLst/>
                          <a:latin typeface="Times New Roman" pitchFamily="18" charset="0"/>
                          <a:cs typeface="Times New Roman" pitchFamily="18" charset="0"/>
                        </a:rPr>
                        <a:t>Involves all disciplines of science and engineering</a:t>
                      </a:r>
                      <a:endParaRPr kumimoji="0" lang="en-US" sz="1400" b="0" i="0" u="none" strike="noStrike" cap="none" normalizeH="0" baseline="0" dirty="0">
                        <a:ln>
                          <a:noFill/>
                        </a:ln>
                        <a:solidFill>
                          <a:schemeClr val="tx1"/>
                        </a:solidFill>
                        <a:effectLst/>
                        <a:latin typeface="Times New Roman" pitchFamily="18" charset="0"/>
                        <a:cs typeface="Times New Roman" pitchFamily="18" charset="0"/>
                      </a:endParaRPr>
                    </a:p>
                  </a:txBody>
                  <a:tcPr marL="0" marR="0" marT="0" marB="0"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5"/>
                  </a:ext>
                </a:extLst>
              </a:tr>
            </a:tbl>
          </a:graphicData>
        </a:graphic>
      </p:graphicFrame>
      <p:sp>
        <p:nvSpPr>
          <p:cNvPr id="4" name="Footer Placeholder 3">
            <a:extLst>
              <a:ext uri="{FF2B5EF4-FFF2-40B4-BE49-F238E27FC236}">
                <a16:creationId xmlns:a16="http://schemas.microsoft.com/office/drawing/2014/main" id="{839E0D72-A185-4771-AA8E-E8C146DEE760}"/>
              </a:ext>
            </a:extLst>
          </p:cNvPr>
          <p:cNvSpPr>
            <a:spLocks noGrp="1"/>
          </p:cNvSpPr>
          <p:nvPr>
            <p:ph type="ftr" sz="quarter" idx="11"/>
          </p:nvPr>
        </p:nvSpPr>
        <p:spPr/>
        <p:txBody>
          <a:bodyPr/>
          <a:lstStyle/>
          <a:p>
            <a:pPr>
              <a:defRPr/>
            </a:pPr>
            <a:endParaRPr lang="en-US">
              <a:solidFill>
                <a:srgbClr val="438086"/>
              </a:solidFill>
              <a:latin typeface="Georgia"/>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05F551B7-3EC3-43D2-9F22-A5854B70D6AF}"/>
              </a:ext>
            </a:extLst>
          </p:cNvPr>
          <p:cNvSpPr txBox="1">
            <a:spLocks noGrp="1"/>
          </p:cNvSpPr>
          <p:nvPr>
            <p:ph type="title"/>
          </p:nvPr>
        </p:nvSpPr>
        <p:spPr>
          <a:xfrm>
            <a:off x="2286000" y="914401"/>
            <a:ext cx="6934200" cy="447675"/>
          </a:xfrm>
        </p:spPr>
        <p:txBody>
          <a:bodyPr vert="horz" wrap="square" lIns="0" tIns="11397" rIns="0" bIns="0" numCol="1" rtlCol="0" anchor="ctr" anchorCtr="0" compatLnSpc="1">
            <a:prstTxWarp prst="textNoShape">
              <a:avLst/>
            </a:prstTxWarp>
            <a:spAutoFit/>
          </a:bodyPr>
          <a:lstStyle/>
          <a:p>
            <a:pPr eaLnBrk="1" fontAlgn="auto" hangingPunct="1">
              <a:lnSpc>
                <a:spcPts val="3436"/>
              </a:lnSpc>
              <a:spcAft>
                <a:spcPts val="0"/>
              </a:spcAft>
              <a:defRPr/>
            </a:pPr>
            <a:r>
              <a:rPr sz="3200" b="1" spc="-9">
                <a:solidFill>
                  <a:srgbClr val="FF0000"/>
                </a:solidFill>
                <a:latin typeface="Times New Roman" pitchFamily="18" charset="0"/>
                <a:cs typeface="Times New Roman" pitchFamily="18" charset="0"/>
              </a:rPr>
              <a:t>Scaling </a:t>
            </a:r>
            <a:r>
              <a:rPr sz="3200" b="1" spc="-4" dirty="0">
                <a:solidFill>
                  <a:srgbClr val="FF0000"/>
                </a:solidFill>
                <a:latin typeface="Times New Roman" pitchFamily="18" charset="0"/>
                <a:cs typeface="Times New Roman" pitchFamily="18" charset="0"/>
              </a:rPr>
              <a:t>Laws in </a:t>
            </a:r>
            <a:r>
              <a:rPr sz="3200" b="1" spc="-9" dirty="0">
                <a:solidFill>
                  <a:srgbClr val="FF0000"/>
                </a:solidFill>
                <a:latin typeface="Times New Roman" pitchFamily="18" charset="0"/>
                <a:cs typeface="Times New Roman" pitchFamily="18" charset="0"/>
              </a:rPr>
              <a:t>Miniaturization</a:t>
            </a:r>
            <a:endParaRPr sz="3200" b="1">
              <a:latin typeface="Times New Roman" pitchFamily="18" charset="0"/>
              <a:cs typeface="Times New Roman" pitchFamily="18" charset="0"/>
            </a:endParaRPr>
          </a:p>
        </p:txBody>
      </p:sp>
      <p:sp>
        <p:nvSpPr>
          <p:cNvPr id="3" name="object 3">
            <a:extLst>
              <a:ext uri="{FF2B5EF4-FFF2-40B4-BE49-F238E27FC236}">
                <a16:creationId xmlns:a16="http://schemas.microsoft.com/office/drawing/2014/main" id="{C2F0DD53-A7F6-4B65-90F4-47EE3A96E060}"/>
              </a:ext>
            </a:extLst>
          </p:cNvPr>
          <p:cNvSpPr txBox="1"/>
          <p:nvPr/>
        </p:nvSpPr>
        <p:spPr>
          <a:xfrm>
            <a:off x="1828800" y="1752601"/>
            <a:ext cx="8229600" cy="4456113"/>
          </a:xfrm>
          <a:prstGeom prst="rect">
            <a:avLst/>
          </a:prstGeom>
        </p:spPr>
        <p:txBody>
          <a:bodyPr lIns="0" tIns="10827" rIns="0" bIns="0">
            <a:spAutoFit/>
          </a:bodyPr>
          <a:lstStyle/>
          <a:p>
            <a:pPr marL="11113">
              <a:spcBef>
                <a:spcPts val="88"/>
              </a:spcBef>
              <a:defRPr/>
            </a:pPr>
            <a:r>
              <a:rPr lang="en-US" b="1" dirty="0">
                <a:solidFill>
                  <a:prstClr val="black"/>
                </a:solidFill>
                <a:latin typeface="Times New Roman" pitchFamily="18" charset="0"/>
                <a:cs typeface="Times New Roman" pitchFamily="18" charset="0"/>
              </a:rPr>
              <a:t>In this era of </a:t>
            </a:r>
            <a:r>
              <a:rPr lang="en-US" b="1" dirty="0">
                <a:solidFill>
                  <a:srgbClr val="FF00FF"/>
                </a:solidFill>
                <a:latin typeface="Times New Roman" pitchFamily="18" charset="0"/>
                <a:cs typeface="Times New Roman" pitchFamily="18" charset="0"/>
              </a:rPr>
              <a:t>“think small,”</a:t>
            </a:r>
            <a:r>
              <a:rPr lang="en-US" b="1" dirty="0">
                <a:solidFill>
                  <a:prstClr val="black"/>
                </a:solidFill>
                <a:latin typeface="Times New Roman" pitchFamily="18" charset="0"/>
                <a:cs typeface="Times New Roman" pitchFamily="18" charset="0"/>
              </a:rPr>
              <a:t> one would intuitively </a:t>
            </a:r>
            <a:r>
              <a:rPr lang="en-US" b="1" dirty="0">
                <a:solidFill>
                  <a:srgbClr val="FF00FF"/>
                </a:solidFill>
                <a:latin typeface="Times New Roman" pitchFamily="18" charset="0"/>
                <a:cs typeface="Times New Roman" pitchFamily="18" charset="0"/>
              </a:rPr>
              <a:t>simply scale down  the size of all components to a device to make it small</a:t>
            </a:r>
            <a:r>
              <a:rPr lang="en-US" b="1" dirty="0">
                <a:solidFill>
                  <a:prstClr val="black"/>
                </a:solidFill>
                <a:latin typeface="Times New Roman" pitchFamily="18" charset="0"/>
                <a:cs typeface="Times New Roman" pitchFamily="18" charset="0"/>
              </a:rPr>
              <a:t>. Unfortunately,  the reality does not work out that way.</a:t>
            </a:r>
            <a:endParaRPr lang="en-US" dirty="0">
              <a:solidFill>
                <a:prstClr val="black"/>
              </a:solidFill>
              <a:latin typeface="Times New Roman" pitchFamily="18" charset="0"/>
              <a:cs typeface="Times New Roman" pitchFamily="18" charset="0"/>
            </a:endParaRPr>
          </a:p>
          <a:p>
            <a:pPr marL="11113">
              <a:spcBef>
                <a:spcPts val="38"/>
              </a:spcBef>
              <a:defRPr/>
            </a:pPr>
            <a:endParaRPr lang="en-US" dirty="0">
              <a:solidFill>
                <a:prstClr val="black"/>
              </a:solidFill>
              <a:latin typeface="Times New Roman" pitchFamily="18" charset="0"/>
              <a:cs typeface="Times New Roman" pitchFamily="18" charset="0"/>
            </a:endParaRPr>
          </a:p>
          <a:p>
            <a:pPr marL="11113">
              <a:defRPr/>
            </a:pPr>
            <a:r>
              <a:rPr lang="en-US" b="1" dirty="0">
                <a:solidFill>
                  <a:prstClr val="black"/>
                </a:solidFill>
                <a:latin typeface="Times New Roman" pitchFamily="18" charset="0"/>
                <a:cs typeface="Times New Roman" pitchFamily="18" charset="0"/>
              </a:rPr>
              <a:t>It is true that nothing is there to stop one from down sizing the device  components to make the device small. There are, however, </a:t>
            </a:r>
            <a:r>
              <a:rPr lang="en-US" b="1" dirty="0">
                <a:solidFill>
                  <a:srgbClr val="FF00FF"/>
                </a:solidFill>
                <a:latin typeface="Times New Roman" pitchFamily="18" charset="0"/>
                <a:cs typeface="Times New Roman" pitchFamily="18" charset="0"/>
              </a:rPr>
              <a:t>serious  physical consequences of scaling down many physical quantities.</a:t>
            </a:r>
            <a:endParaRPr lang="en-US" dirty="0">
              <a:solidFill>
                <a:srgbClr val="FF00FF"/>
              </a:solidFill>
              <a:latin typeface="Times New Roman" pitchFamily="18" charset="0"/>
              <a:cs typeface="Times New Roman" pitchFamily="18" charset="0"/>
            </a:endParaRPr>
          </a:p>
          <a:p>
            <a:pPr marL="11113">
              <a:spcBef>
                <a:spcPts val="38"/>
              </a:spcBef>
              <a:defRPr/>
            </a:pPr>
            <a:endParaRPr lang="en-US" b="1" u="sng" dirty="0">
              <a:solidFill>
                <a:prstClr val="black"/>
              </a:solidFill>
              <a:latin typeface="Times New Roman" pitchFamily="18" charset="0"/>
              <a:cs typeface="Times New Roman" pitchFamily="18" charset="0"/>
            </a:endParaRPr>
          </a:p>
          <a:p>
            <a:pPr marL="11113">
              <a:spcBef>
                <a:spcPts val="38"/>
              </a:spcBef>
              <a:defRPr/>
            </a:pPr>
            <a:r>
              <a:rPr lang="en-US" b="1" u="sng" dirty="0">
                <a:solidFill>
                  <a:prstClr val="black"/>
                </a:solidFill>
                <a:latin typeface="Times New Roman" pitchFamily="18" charset="0"/>
                <a:cs typeface="Times New Roman" pitchFamily="18" charset="0"/>
              </a:rPr>
              <a:t>TYPES OF SCALING</a:t>
            </a:r>
          </a:p>
          <a:p>
            <a:pPr marL="211984" indent="-201156">
              <a:spcBef>
                <a:spcPts val="90"/>
              </a:spcBef>
              <a:buClr>
                <a:srgbClr val="FF3300"/>
              </a:buClr>
              <a:buSzPct val="83333"/>
              <a:buFontTx/>
              <a:buChar char="●"/>
              <a:tabLst>
                <a:tab pos="212553" algn="l"/>
              </a:tabLst>
              <a:defRPr/>
            </a:pPr>
            <a:r>
              <a:rPr lang="en-US" b="1" spc="-4" dirty="0">
                <a:solidFill>
                  <a:prstClr val="black"/>
                </a:solidFill>
                <a:latin typeface="Times New Roman" pitchFamily="18" charset="0"/>
                <a:cs typeface="Times New Roman" pitchFamily="18" charset="0"/>
              </a:rPr>
              <a:t>Scaling in</a:t>
            </a:r>
            <a:r>
              <a:rPr lang="en-US" b="1" spc="-13" dirty="0">
                <a:solidFill>
                  <a:prstClr val="black"/>
                </a:solidFill>
                <a:latin typeface="Times New Roman" pitchFamily="18" charset="0"/>
                <a:cs typeface="Times New Roman" pitchFamily="18" charset="0"/>
              </a:rPr>
              <a:t> </a:t>
            </a:r>
            <a:r>
              <a:rPr lang="en-US" b="1" spc="-4" dirty="0">
                <a:solidFill>
                  <a:prstClr val="black"/>
                </a:solidFill>
                <a:latin typeface="Times New Roman" pitchFamily="18" charset="0"/>
                <a:cs typeface="Times New Roman" pitchFamily="18" charset="0"/>
              </a:rPr>
              <a:t>Geometry</a:t>
            </a:r>
            <a:endParaRPr lang="en-US" dirty="0">
              <a:solidFill>
                <a:prstClr val="black"/>
              </a:solidFill>
              <a:latin typeface="Times New Roman" pitchFamily="18" charset="0"/>
              <a:cs typeface="Times New Roman" pitchFamily="18" charset="0"/>
            </a:endParaRPr>
          </a:p>
          <a:p>
            <a:pPr marL="252443" indent="-241616">
              <a:buClr>
                <a:srgbClr val="FF3300"/>
              </a:buClr>
              <a:buFontTx/>
              <a:buChar char="●"/>
              <a:tabLst>
                <a:tab pos="253013" algn="l"/>
              </a:tabLst>
              <a:defRPr/>
            </a:pPr>
            <a:r>
              <a:rPr lang="en-US" b="1" spc="-4" dirty="0">
                <a:solidFill>
                  <a:prstClr val="black"/>
                </a:solidFill>
                <a:latin typeface="Times New Roman" pitchFamily="18" charset="0"/>
                <a:cs typeface="Times New Roman" pitchFamily="18" charset="0"/>
              </a:rPr>
              <a:t>Scaling in Rigid-Body</a:t>
            </a:r>
            <a:r>
              <a:rPr lang="en-US" b="1" spc="-40" dirty="0">
                <a:solidFill>
                  <a:prstClr val="black"/>
                </a:solidFill>
                <a:latin typeface="Times New Roman" pitchFamily="18" charset="0"/>
                <a:cs typeface="Times New Roman" pitchFamily="18" charset="0"/>
              </a:rPr>
              <a:t> </a:t>
            </a:r>
            <a:r>
              <a:rPr lang="en-US" b="1" spc="-4" dirty="0">
                <a:solidFill>
                  <a:prstClr val="black"/>
                </a:solidFill>
                <a:latin typeface="Times New Roman" pitchFamily="18" charset="0"/>
                <a:cs typeface="Times New Roman" pitchFamily="18" charset="0"/>
              </a:rPr>
              <a:t>Dynamics</a:t>
            </a:r>
            <a:endParaRPr lang="en-US" dirty="0">
              <a:solidFill>
                <a:prstClr val="black"/>
              </a:solidFill>
              <a:latin typeface="Times New Roman" pitchFamily="18" charset="0"/>
              <a:cs typeface="Times New Roman" pitchFamily="18" charset="0"/>
            </a:endParaRPr>
          </a:p>
          <a:p>
            <a:pPr marL="252443" indent="-241616">
              <a:buClr>
                <a:srgbClr val="FF3300"/>
              </a:buClr>
              <a:buFontTx/>
              <a:buChar char="●"/>
              <a:tabLst>
                <a:tab pos="253013" algn="l"/>
              </a:tabLst>
              <a:defRPr/>
            </a:pPr>
            <a:r>
              <a:rPr lang="en-US" b="1" spc="-4" dirty="0">
                <a:solidFill>
                  <a:prstClr val="black"/>
                </a:solidFill>
                <a:latin typeface="Times New Roman" pitchFamily="18" charset="0"/>
                <a:cs typeface="Times New Roman" pitchFamily="18" charset="0"/>
              </a:rPr>
              <a:t>Scaling in Electrostatic</a:t>
            </a:r>
            <a:r>
              <a:rPr lang="en-US" b="1" spc="-31" dirty="0">
                <a:solidFill>
                  <a:prstClr val="black"/>
                </a:solidFill>
                <a:latin typeface="Times New Roman" pitchFamily="18" charset="0"/>
                <a:cs typeface="Times New Roman" pitchFamily="18" charset="0"/>
              </a:rPr>
              <a:t> </a:t>
            </a:r>
            <a:r>
              <a:rPr lang="en-US" b="1" spc="-4" dirty="0">
                <a:solidFill>
                  <a:prstClr val="black"/>
                </a:solidFill>
                <a:latin typeface="Times New Roman" pitchFamily="18" charset="0"/>
                <a:cs typeface="Times New Roman" pitchFamily="18" charset="0"/>
              </a:rPr>
              <a:t>Forces</a:t>
            </a:r>
          </a:p>
          <a:p>
            <a:pPr marL="252443" indent="-241616">
              <a:buClr>
                <a:srgbClr val="FF3300"/>
              </a:buClr>
              <a:buFontTx/>
              <a:buChar char="●"/>
              <a:tabLst>
                <a:tab pos="253013" algn="l"/>
              </a:tabLst>
              <a:defRPr/>
            </a:pPr>
            <a:r>
              <a:rPr lang="en-US" b="1" spc="-4" dirty="0">
                <a:solidFill>
                  <a:prstClr val="black"/>
                </a:solidFill>
                <a:latin typeface="Times New Roman" pitchFamily="18" charset="0"/>
                <a:cs typeface="Times New Roman" pitchFamily="18" charset="0"/>
              </a:rPr>
              <a:t>Scaling in Electromagnetic</a:t>
            </a:r>
            <a:r>
              <a:rPr lang="en-US" b="1" spc="-76" dirty="0">
                <a:solidFill>
                  <a:prstClr val="black"/>
                </a:solidFill>
                <a:latin typeface="Times New Roman" pitchFamily="18" charset="0"/>
                <a:cs typeface="Times New Roman" pitchFamily="18" charset="0"/>
              </a:rPr>
              <a:t> </a:t>
            </a:r>
            <a:r>
              <a:rPr lang="en-US" b="1" spc="-4" dirty="0">
                <a:solidFill>
                  <a:prstClr val="black"/>
                </a:solidFill>
                <a:latin typeface="Times New Roman" pitchFamily="18" charset="0"/>
                <a:cs typeface="Times New Roman" pitchFamily="18" charset="0"/>
              </a:rPr>
              <a:t>Forces</a:t>
            </a:r>
            <a:endParaRPr lang="en-US" dirty="0">
              <a:solidFill>
                <a:prstClr val="black"/>
              </a:solidFill>
              <a:latin typeface="Times New Roman" pitchFamily="18" charset="0"/>
              <a:cs typeface="Times New Roman" pitchFamily="18" charset="0"/>
            </a:endParaRPr>
          </a:p>
          <a:p>
            <a:pPr marL="252443" indent="-241616">
              <a:buClr>
                <a:srgbClr val="FF3300"/>
              </a:buClr>
              <a:buFontTx/>
              <a:buChar char="●"/>
              <a:tabLst>
                <a:tab pos="253013" algn="l"/>
              </a:tabLst>
              <a:defRPr/>
            </a:pPr>
            <a:r>
              <a:rPr lang="en-US" b="1" spc="-4" dirty="0">
                <a:solidFill>
                  <a:prstClr val="black"/>
                </a:solidFill>
                <a:latin typeface="Times New Roman" pitchFamily="18" charset="0"/>
                <a:cs typeface="Times New Roman" pitchFamily="18" charset="0"/>
              </a:rPr>
              <a:t>Scaling in</a:t>
            </a:r>
            <a:r>
              <a:rPr lang="en-US" b="1" spc="-13" dirty="0">
                <a:solidFill>
                  <a:prstClr val="black"/>
                </a:solidFill>
                <a:latin typeface="Times New Roman" pitchFamily="18" charset="0"/>
                <a:cs typeface="Times New Roman" pitchFamily="18" charset="0"/>
              </a:rPr>
              <a:t> </a:t>
            </a:r>
            <a:r>
              <a:rPr lang="en-US" b="1" spc="-4" dirty="0">
                <a:solidFill>
                  <a:prstClr val="black"/>
                </a:solidFill>
                <a:latin typeface="Times New Roman" pitchFamily="18" charset="0"/>
                <a:cs typeface="Times New Roman" pitchFamily="18" charset="0"/>
              </a:rPr>
              <a:t>Electricity</a:t>
            </a:r>
            <a:endParaRPr lang="en-US" dirty="0">
              <a:solidFill>
                <a:prstClr val="black"/>
              </a:solidFill>
              <a:latin typeface="Times New Roman" pitchFamily="18" charset="0"/>
              <a:cs typeface="Times New Roman" pitchFamily="18" charset="0"/>
            </a:endParaRPr>
          </a:p>
          <a:p>
            <a:pPr marL="252443" indent="-241616">
              <a:buClr>
                <a:srgbClr val="FF3300"/>
              </a:buClr>
              <a:buFontTx/>
              <a:buChar char="●"/>
              <a:tabLst>
                <a:tab pos="253013" algn="l"/>
              </a:tabLst>
              <a:defRPr/>
            </a:pPr>
            <a:r>
              <a:rPr lang="en-US" b="1" spc="-4" dirty="0">
                <a:solidFill>
                  <a:prstClr val="black"/>
                </a:solidFill>
                <a:latin typeface="Times New Roman" pitchFamily="18" charset="0"/>
                <a:cs typeface="Times New Roman" pitchFamily="18" charset="0"/>
              </a:rPr>
              <a:t>Scaling in Fluid</a:t>
            </a:r>
            <a:r>
              <a:rPr lang="en-US" b="1" spc="-22" dirty="0">
                <a:solidFill>
                  <a:prstClr val="black"/>
                </a:solidFill>
                <a:latin typeface="Times New Roman" pitchFamily="18" charset="0"/>
                <a:cs typeface="Times New Roman" pitchFamily="18" charset="0"/>
              </a:rPr>
              <a:t> </a:t>
            </a:r>
            <a:r>
              <a:rPr lang="en-US" b="1" spc="-4" dirty="0">
                <a:solidFill>
                  <a:prstClr val="black"/>
                </a:solidFill>
                <a:latin typeface="Times New Roman" pitchFamily="18" charset="0"/>
                <a:cs typeface="Times New Roman" pitchFamily="18" charset="0"/>
              </a:rPr>
              <a:t>Mechanics</a:t>
            </a:r>
            <a:endParaRPr lang="en-US" dirty="0">
              <a:solidFill>
                <a:prstClr val="black"/>
              </a:solidFill>
              <a:latin typeface="Times New Roman" pitchFamily="18" charset="0"/>
              <a:cs typeface="Times New Roman" pitchFamily="18" charset="0"/>
            </a:endParaRPr>
          </a:p>
          <a:p>
            <a:pPr marL="252443" indent="-241616">
              <a:buClr>
                <a:srgbClr val="FF3300"/>
              </a:buClr>
              <a:buFontTx/>
              <a:buChar char="●"/>
              <a:tabLst>
                <a:tab pos="253013" algn="l"/>
              </a:tabLst>
              <a:defRPr/>
            </a:pPr>
            <a:r>
              <a:rPr lang="en-US" b="1" spc="-4" dirty="0">
                <a:solidFill>
                  <a:prstClr val="black"/>
                </a:solidFill>
                <a:latin typeface="Times New Roman" pitchFamily="18" charset="0"/>
                <a:cs typeface="Times New Roman" pitchFamily="18" charset="0"/>
              </a:rPr>
              <a:t>Scaling in Heat</a:t>
            </a:r>
            <a:r>
              <a:rPr lang="en-US" b="1" spc="-18" dirty="0">
                <a:solidFill>
                  <a:prstClr val="black"/>
                </a:solidFill>
                <a:latin typeface="Times New Roman" pitchFamily="18" charset="0"/>
                <a:cs typeface="Times New Roman" pitchFamily="18" charset="0"/>
              </a:rPr>
              <a:t> </a:t>
            </a:r>
            <a:r>
              <a:rPr lang="en-US" b="1" spc="-4" dirty="0">
                <a:solidFill>
                  <a:prstClr val="black"/>
                </a:solidFill>
                <a:latin typeface="Times New Roman" pitchFamily="18" charset="0"/>
                <a:cs typeface="Times New Roman" pitchFamily="18" charset="0"/>
              </a:rPr>
              <a:t>Transfer</a:t>
            </a:r>
            <a:endParaRPr lang="en-US" dirty="0">
              <a:solidFill>
                <a:prstClr val="black"/>
              </a:solidFill>
              <a:latin typeface="Times New Roman" pitchFamily="18" charset="0"/>
              <a:cs typeface="Times New Roman" pitchFamily="18" charset="0"/>
            </a:endParaRPr>
          </a:p>
        </p:txBody>
      </p:sp>
      <p:sp>
        <p:nvSpPr>
          <p:cNvPr id="4" name="Footer Placeholder 3">
            <a:extLst>
              <a:ext uri="{FF2B5EF4-FFF2-40B4-BE49-F238E27FC236}">
                <a16:creationId xmlns:a16="http://schemas.microsoft.com/office/drawing/2014/main" id="{1E0D47CE-545F-429A-92C0-56F01FF5390F}"/>
              </a:ext>
            </a:extLst>
          </p:cNvPr>
          <p:cNvSpPr>
            <a:spLocks noGrp="1"/>
          </p:cNvSpPr>
          <p:nvPr>
            <p:ph type="ftr" sz="quarter" idx="11"/>
          </p:nvPr>
        </p:nvSpPr>
        <p:spPr/>
        <p:txBody>
          <a:bodyPr/>
          <a:lstStyle/>
          <a:p>
            <a:pPr>
              <a:defRPr/>
            </a:pPr>
            <a:endParaRPr lang="en-US">
              <a:solidFill>
                <a:srgbClr val="438086"/>
              </a:solidFill>
              <a:latin typeface="Georgia"/>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32C02275-796B-4750-AE54-57A0F7962BB6}"/>
              </a:ext>
            </a:extLst>
          </p:cNvPr>
          <p:cNvSpPr txBox="1">
            <a:spLocks noGrp="1"/>
          </p:cNvSpPr>
          <p:nvPr>
            <p:ph type="title"/>
          </p:nvPr>
        </p:nvSpPr>
        <p:spPr>
          <a:xfrm>
            <a:off x="1981200" y="609601"/>
            <a:ext cx="8229600" cy="627063"/>
          </a:xfrm>
        </p:spPr>
        <p:txBody>
          <a:bodyPr vert="horz" wrap="square" lIns="0" tIns="11397" rIns="0" bIns="0" numCol="1" rtlCol="0" anchor="ctr" anchorCtr="0" compatLnSpc="1">
            <a:prstTxWarp prst="textNoShape">
              <a:avLst/>
            </a:prstTxWarp>
            <a:spAutoFit/>
          </a:bodyPr>
          <a:lstStyle/>
          <a:p>
            <a:pPr marL="110550" eaLnBrk="1" fontAlgn="auto" hangingPunct="1">
              <a:spcBef>
                <a:spcPts val="90"/>
              </a:spcBef>
              <a:spcAft>
                <a:spcPts val="0"/>
              </a:spcAft>
              <a:defRPr/>
            </a:pPr>
            <a:r>
              <a:rPr b="1" spc="-4" dirty="0">
                <a:solidFill>
                  <a:srgbClr val="FF0000"/>
                </a:solidFill>
                <a:latin typeface="Times New Roman" pitchFamily="18" charset="0"/>
                <a:cs typeface="Times New Roman" pitchFamily="18" charset="0"/>
              </a:rPr>
              <a:t>WHY SCALING</a:t>
            </a:r>
            <a:r>
              <a:rPr b="1" spc="-72" dirty="0">
                <a:solidFill>
                  <a:srgbClr val="FF0000"/>
                </a:solidFill>
                <a:latin typeface="Times New Roman" pitchFamily="18" charset="0"/>
                <a:cs typeface="Times New Roman" pitchFamily="18" charset="0"/>
              </a:rPr>
              <a:t> </a:t>
            </a:r>
            <a:r>
              <a:rPr b="1" spc="-4" dirty="0">
                <a:solidFill>
                  <a:srgbClr val="FF0000"/>
                </a:solidFill>
                <a:latin typeface="Times New Roman" pitchFamily="18" charset="0"/>
                <a:cs typeface="Times New Roman" pitchFamily="18" charset="0"/>
              </a:rPr>
              <a:t>LAWS?</a:t>
            </a:r>
          </a:p>
        </p:txBody>
      </p:sp>
      <p:sp>
        <p:nvSpPr>
          <p:cNvPr id="15363" name="object 3">
            <a:extLst>
              <a:ext uri="{FF2B5EF4-FFF2-40B4-BE49-F238E27FC236}">
                <a16:creationId xmlns:a16="http://schemas.microsoft.com/office/drawing/2014/main" id="{36169B87-573B-4AA3-9E76-165814E83785}"/>
              </a:ext>
            </a:extLst>
          </p:cNvPr>
          <p:cNvSpPr txBox="1">
            <a:spLocks noChangeArrowheads="1"/>
          </p:cNvSpPr>
          <p:nvPr/>
        </p:nvSpPr>
        <p:spPr bwMode="auto">
          <a:xfrm>
            <a:off x="2170114" y="1468438"/>
            <a:ext cx="7875587" cy="4811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1397" rIns="0" bIns="0">
            <a:spAutoFit/>
          </a:bodyPr>
          <a:lstStyle>
            <a:lvl1pPr marL="87313">
              <a:spcBef>
                <a:spcPts val="300"/>
              </a:spcBef>
              <a:buClr>
                <a:srgbClr val="A04DA3"/>
              </a:buClr>
              <a:buFont typeface="Georgia" panose="02040502050405020303" pitchFamily="18" charset="0"/>
              <a:buChar char="•"/>
              <a:defRPr sz="2800">
                <a:solidFill>
                  <a:schemeClr val="tx1"/>
                </a:solidFill>
                <a:latin typeface="Georgia" panose="02040502050405020303"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Georgia" panose="02040502050405020303"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Georgia" panose="02040502050405020303"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Georgia" panose="02040502050405020303" pitchFamily="18" charset="0"/>
              </a:defRPr>
            </a:lvl4pPr>
            <a:lvl5pPr marL="2057400" indent="-228600">
              <a:spcBef>
                <a:spcPts val="300"/>
              </a:spcBef>
              <a:buClr>
                <a:srgbClr val="A04DA3"/>
              </a:buClr>
              <a:buFont typeface="Georgia" panose="02040502050405020303" pitchFamily="18" charset="0"/>
              <a:buChar char="▫"/>
              <a:defRPr sz="2000">
                <a:solidFill>
                  <a:srgbClr val="A04DA3"/>
                </a:solidFill>
                <a:latin typeface="Georgia" panose="02040502050405020303"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9pPr>
          </a:lstStyle>
          <a:p>
            <a:pPr algn="just" fontAlgn="base">
              <a:spcBef>
                <a:spcPts val="88"/>
              </a:spcBef>
              <a:spcAft>
                <a:spcPct val="0"/>
              </a:spcAft>
              <a:buClrTx/>
              <a:buNone/>
            </a:pPr>
            <a:r>
              <a:rPr lang="en-US" altLang="en-US" sz="1600" b="1">
                <a:solidFill>
                  <a:prstClr val="black"/>
                </a:solidFill>
                <a:cs typeface="Arial" panose="020B0604020202020204" pitchFamily="34" charset="0"/>
              </a:rPr>
              <a:t>Miniaturizing machines and physical systems is an ongoing effort in  human civilization.</a:t>
            </a:r>
            <a:endParaRPr lang="en-US" altLang="en-US" sz="1600">
              <a:solidFill>
                <a:prstClr val="black"/>
              </a:solidFill>
              <a:cs typeface="Arial" panose="020B0604020202020204" pitchFamily="34" charset="0"/>
            </a:endParaRPr>
          </a:p>
          <a:p>
            <a:pPr algn="just" fontAlgn="base">
              <a:spcBef>
                <a:spcPts val="25"/>
              </a:spcBef>
              <a:spcAft>
                <a:spcPct val="0"/>
              </a:spcAft>
              <a:buClrTx/>
              <a:buNone/>
            </a:pPr>
            <a:endParaRPr lang="en-US" altLang="en-US" sz="1700">
              <a:solidFill>
                <a:prstClr val="black"/>
              </a:solidFill>
              <a:latin typeface="Times New Roman" panose="02020603050405020304" pitchFamily="18" charset="0"/>
              <a:cs typeface="Times New Roman" panose="02020603050405020304" pitchFamily="18" charset="0"/>
            </a:endParaRPr>
          </a:p>
          <a:p>
            <a:pPr algn="just" fontAlgn="base">
              <a:spcBef>
                <a:spcPct val="0"/>
              </a:spcBef>
              <a:spcAft>
                <a:spcPct val="0"/>
              </a:spcAft>
              <a:buClrTx/>
              <a:buNone/>
            </a:pPr>
            <a:r>
              <a:rPr lang="en-US" altLang="en-US" sz="1600" b="1">
                <a:solidFill>
                  <a:prstClr val="black"/>
                </a:solidFill>
                <a:cs typeface="Arial" panose="020B0604020202020204" pitchFamily="34" charset="0"/>
              </a:rPr>
              <a:t>This effort has been intensified in recent years as market demands for:</a:t>
            </a:r>
            <a:endParaRPr lang="en-US" altLang="en-US" sz="1600">
              <a:solidFill>
                <a:prstClr val="black"/>
              </a:solidFill>
              <a:cs typeface="Arial" panose="020B0604020202020204" pitchFamily="34" charset="0"/>
            </a:endParaRPr>
          </a:p>
          <a:p>
            <a:pPr algn="just" fontAlgn="base">
              <a:spcBef>
                <a:spcPts val="38"/>
              </a:spcBef>
              <a:spcAft>
                <a:spcPct val="0"/>
              </a:spcAft>
              <a:buClrTx/>
              <a:buNone/>
            </a:pPr>
            <a:endParaRPr lang="en-US" altLang="en-US" sz="1700">
              <a:solidFill>
                <a:prstClr val="black"/>
              </a:solidFill>
              <a:latin typeface="Times New Roman" panose="02020603050405020304" pitchFamily="18" charset="0"/>
              <a:cs typeface="Times New Roman" panose="02020603050405020304" pitchFamily="18" charset="0"/>
            </a:endParaRPr>
          </a:p>
          <a:p>
            <a:pPr algn="just" fontAlgn="base">
              <a:spcBef>
                <a:spcPct val="0"/>
              </a:spcBef>
              <a:spcAft>
                <a:spcPct val="0"/>
              </a:spcAft>
              <a:buClrTx/>
              <a:buNone/>
            </a:pPr>
            <a:r>
              <a:rPr lang="en-US" altLang="en-US" sz="1800" b="1">
                <a:solidFill>
                  <a:srgbClr val="FF0000"/>
                </a:solidFill>
                <a:cs typeface="Arial" panose="020B0604020202020204" pitchFamily="34" charset="0"/>
              </a:rPr>
              <a:t>Intelligent, </a:t>
            </a:r>
            <a:r>
              <a:rPr lang="en-US" altLang="en-US" sz="1800" b="1">
                <a:solidFill>
                  <a:srgbClr val="FF3300"/>
                </a:solidFill>
                <a:cs typeface="Arial" panose="020B0604020202020204" pitchFamily="34" charset="0"/>
              </a:rPr>
              <a:t>Robust, Multi-functional and Low cost</a:t>
            </a:r>
            <a:endParaRPr lang="en-US" altLang="en-US" sz="1800">
              <a:solidFill>
                <a:prstClr val="black"/>
              </a:solidFill>
              <a:cs typeface="Arial" panose="020B0604020202020204" pitchFamily="34" charset="0"/>
            </a:endParaRPr>
          </a:p>
          <a:p>
            <a:pPr algn="just" fontAlgn="base">
              <a:spcBef>
                <a:spcPts val="25"/>
              </a:spcBef>
              <a:spcAft>
                <a:spcPct val="0"/>
              </a:spcAft>
              <a:buClrTx/>
              <a:buNone/>
            </a:pPr>
            <a:endParaRPr lang="en-US" altLang="en-US" sz="1700">
              <a:solidFill>
                <a:prstClr val="black"/>
              </a:solidFill>
              <a:latin typeface="Times New Roman" panose="02020603050405020304" pitchFamily="18" charset="0"/>
              <a:cs typeface="Times New Roman" panose="02020603050405020304" pitchFamily="18" charset="0"/>
            </a:endParaRPr>
          </a:p>
          <a:p>
            <a:pPr algn="just" fontAlgn="base">
              <a:spcBef>
                <a:spcPct val="0"/>
              </a:spcBef>
              <a:spcAft>
                <a:spcPct val="0"/>
              </a:spcAft>
              <a:buClrTx/>
              <a:buNone/>
            </a:pPr>
            <a:r>
              <a:rPr lang="en-US" altLang="en-US" sz="1600" b="1">
                <a:solidFill>
                  <a:prstClr val="black"/>
                </a:solidFill>
                <a:cs typeface="Arial" panose="020B0604020202020204" pitchFamily="34" charset="0"/>
              </a:rPr>
              <a:t>consumer products has become more strong than ever.</a:t>
            </a:r>
            <a:endParaRPr lang="en-US" altLang="en-US" sz="1600">
              <a:solidFill>
                <a:prstClr val="black"/>
              </a:solidFill>
              <a:cs typeface="Arial" panose="020B0604020202020204" pitchFamily="34" charset="0"/>
            </a:endParaRPr>
          </a:p>
          <a:p>
            <a:pPr algn="just" fontAlgn="base">
              <a:spcBef>
                <a:spcPts val="25"/>
              </a:spcBef>
              <a:spcAft>
                <a:spcPct val="0"/>
              </a:spcAft>
              <a:buClrTx/>
              <a:buNone/>
            </a:pPr>
            <a:endParaRPr lang="en-US" altLang="en-US" sz="1700">
              <a:solidFill>
                <a:prstClr val="black"/>
              </a:solidFill>
              <a:latin typeface="Times New Roman" panose="02020603050405020304" pitchFamily="18" charset="0"/>
              <a:cs typeface="Times New Roman" panose="02020603050405020304" pitchFamily="18" charset="0"/>
            </a:endParaRPr>
          </a:p>
          <a:p>
            <a:pPr algn="just" fontAlgn="base">
              <a:spcBef>
                <a:spcPct val="0"/>
              </a:spcBef>
              <a:spcAft>
                <a:spcPct val="0"/>
              </a:spcAft>
              <a:buClrTx/>
              <a:buNone/>
            </a:pPr>
            <a:r>
              <a:rPr lang="en-US" altLang="en-US" sz="1600" b="1">
                <a:solidFill>
                  <a:prstClr val="black"/>
                </a:solidFill>
                <a:cs typeface="Arial" panose="020B0604020202020204" pitchFamily="34" charset="0"/>
              </a:rPr>
              <a:t>The only solution to produce these consumer products is to package  many components into the product –</a:t>
            </a:r>
            <a:endParaRPr lang="en-US" altLang="en-US" sz="1600">
              <a:solidFill>
                <a:prstClr val="black"/>
              </a:solidFill>
              <a:cs typeface="Arial" panose="020B0604020202020204" pitchFamily="34" charset="0"/>
            </a:endParaRPr>
          </a:p>
          <a:p>
            <a:pPr algn="just" fontAlgn="base">
              <a:spcBef>
                <a:spcPts val="13"/>
              </a:spcBef>
              <a:spcAft>
                <a:spcPct val="0"/>
              </a:spcAft>
              <a:buClrTx/>
              <a:buNone/>
            </a:pPr>
            <a:r>
              <a:rPr lang="en-US" altLang="en-US" sz="1800" b="1">
                <a:solidFill>
                  <a:srgbClr val="0000FF"/>
                </a:solidFill>
                <a:cs typeface="Arial" panose="020B0604020202020204" pitchFamily="34" charset="0"/>
              </a:rPr>
              <a:t>making it necessary to miniaturize each individual components.</a:t>
            </a:r>
            <a:endParaRPr lang="en-US" altLang="en-US" sz="1800">
              <a:solidFill>
                <a:prstClr val="black"/>
              </a:solidFill>
              <a:cs typeface="Arial" panose="020B0604020202020204" pitchFamily="34" charset="0"/>
            </a:endParaRPr>
          </a:p>
          <a:p>
            <a:pPr algn="just" fontAlgn="base">
              <a:spcBef>
                <a:spcPts val="13"/>
              </a:spcBef>
              <a:spcAft>
                <a:spcPct val="0"/>
              </a:spcAft>
              <a:buClrTx/>
              <a:buNone/>
            </a:pPr>
            <a:endParaRPr lang="en-US" altLang="en-US" sz="2200">
              <a:solidFill>
                <a:prstClr val="black"/>
              </a:solidFill>
              <a:latin typeface="Times New Roman" panose="02020603050405020304" pitchFamily="18" charset="0"/>
              <a:cs typeface="Times New Roman" panose="02020603050405020304" pitchFamily="18" charset="0"/>
            </a:endParaRPr>
          </a:p>
          <a:p>
            <a:pPr algn="just" fontAlgn="base">
              <a:spcBef>
                <a:spcPct val="0"/>
              </a:spcBef>
              <a:spcAft>
                <a:spcPct val="0"/>
              </a:spcAft>
              <a:buClrTx/>
              <a:buNone/>
            </a:pPr>
            <a:r>
              <a:rPr lang="en-US" altLang="en-US" sz="1800" b="1">
                <a:solidFill>
                  <a:srgbClr val="FF3300"/>
                </a:solidFill>
                <a:cs typeface="Arial" panose="020B0604020202020204" pitchFamily="34" charset="0"/>
              </a:rPr>
              <a:t>Miniaturization of physical systems is a lot more than just scaling down  device components in sizes.</a:t>
            </a:r>
            <a:endParaRPr lang="en-US" altLang="en-US" sz="1800">
              <a:solidFill>
                <a:prstClr val="black"/>
              </a:solidFill>
              <a:cs typeface="Arial" panose="020B0604020202020204" pitchFamily="34" charset="0"/>
            </a:endParaRPr>
          </a:p>
          <a:p>
            <a:pPr algn="just" fontAlgn="base">
              <a:spcBef>
                <a:spcPts val="38"/>
              </a:spcBef>
              <a:spcAft>
                <a:spcPct val="0"/>
              </a:spcAft>
              <a:buClrTx/>
              <a:buNone/>
            </a:pPr>
            <a:endParaRPr lang="en-US" altLang="en-US" sz="1800">
              <a:solidFill>
                <a:prstClr val="black"/>
              </a:solidFill>
              <a:latin typeface="Times New Roman" panose="02020603050405020304" pitchFamily="18" charset="0"/>
              <a:cs typeface="Times New Roman" panose="02020603050405020304" pitchFamily="18" charset="0"/>
            </a:endParaRPr>
          </a:p>
          <a:p>
            <a:pPr algn="just" fontAlgn="base">
              <a:spcBef>
                <a:spcPct val="0"/>
              </a:spcBef>
              <a:spcAft>
                <a:spcPct val="0"/>
              </a:spcAft>
              <a:buClrTx/>
              <a:buNone/>
            </a:pPr>
            <a:r>
              <a:rPr lang="en-US" altLang="en-US" sz="1800" b="1">
                <a:solidFill>
                  <a:srgbClr val="FF3300"/>
                </a:solidFill>
                <a:cs typeface="Arial" panose="020B0604020202020204" pitchFamily="34" charset="0"/>
              </a:rPr>
              <a:t>Some physical systems either cannot be scaled down favorably,  or cannot be scaled down at all!</a:t>
            </a:r>
            <a:endParaRPr lang="en-US" altLang="en-US" sz="1800">
              <a:solidFill>
                <a:prstClr val="black"/>
              </a:solidFill>
              <a:cs typeface="Arial" panose="020B0604020202020204" pitchFamily="34" charset="0"/>
            </a:endParaRPr>
          </a:p>
        </p:txBody>
      </p:sp>
      <p:sp>
        <p:nvSpPr>
          <p:cNvPr id="3" name="Footer Placeholder 2">
            <a:extLst>
              <a:ext uri="{FF2B5EF4-FFF2-40B4-BE49-F238E27FC236}">
                <a16:creationId xmlns:a16="http://schemas.microsoft.com/office/drawing/2014/main" id="{06130C01-61F2-440F-96CC-E529D9F2AB60}"/>
              </a:ext>
            </a:extLst>
          </p:cNvPr>
          <p:cNvSpPr>
            <a:spLocks noGrp="1"/>
          </p:cNvSpPr>
          <p:nvPr>
            <p:ph type="ftr" sz="quarter" idx="11"/>
          </p:nvPr>
        </p:nvSpPr>
        <p:spPr/>
        <p:txBody>
          <a:bodyPr/>
          <a:lstStyle/>
          <a:p>
            <a:pPr>
              <a:defRPr/>
            </a:pPr>
            <a:endParaRPr lang="en-US">
              <a:solidFill>
                <a:srgbClr val="438086"/>
              </a:solidFill>
              <a:latin typeface="Georgia"/>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B39C8EFD-655D-441C-A3CF-CD04CBFDA0B8}"/>
              </a:ext>
            </a:extLst>
          </p:cNvPr>
          <p:cNvSpPr txBox="1">
            <a:spLocks noGrp="1"/>
          </p:cNvSpPr>
          <p:nvPr>
            <p:ph type="title"/>
          </p:nvPr>
        </p:nvSpPr>
        <p:spPr>
          <a:xfrm>
            <a:off x="1981201" y="669926"/>
            <a:ext cx="5216525" cy="688975"/>
          </a:xfrm>
          <a:solidFill>
            <a:srgbClr val="FFFF99"/>
          </a:solidFill>
          <a:ln w="25400">
            <a:solidFill>
              <a:srgbClr val="000000"/>
            </a:solidFill>
          </a:ln>
        </p:spPr>
        <p:txBody>
          <a:bodyPr vert="horz" wrap="square" lIns="0" tIns="72371" rIns="0" bIns="0" numCol="1" rtlCol="0" anchor="ctr" anchorCtr="0" compatLnSpc="1">
            <a:prstTxWarp prst="textNoShape">
              <a:avLst/>
            </a:prstTxWarp>
            <a:spAutoFit/>
          </a:bodyPr>
          <a:lstStyle/>
          <a:p>
            <a:pPr marL="166396" eaLnBrk="1" fontAlgn="auto" hangingPunct="1">
              <a:spcBef>
                <a:spcPts val="570"/>
              </a:spcBef>
              <a:spcAft>
                <a:spcPts val="0"/>
              </a:spcAft>
              <a:defRPr/>
            </a:pPr>
            <a:r>
              <a:rPr b="1" dirty="0">
                <a:solidFill>
                  <a:srgbClr val="FF0000"/>
                </a:solidFill>
                <a:latin typeface="Times New Roman" pitchFamily="18" charset="0"/>
                <a:cs typeface="Times New Roman" pitchFamily="18" charset="0"/>
              </a:rPr>
              <a:t>Types of </a:t>
            </a:r>
            <a:r>
              <a:rPr b="1" spc="-4" dirty="0">
                <a:solidFill>
                  <a:srgbClr val="FF0000"/>
                </a:solidFill>
                <a:latin typeface="Times New Roman" pitchFamily="18" charset="0"/>
                <a:cs typeface="Times New Roman" pitchFamily="18" charset="0"/>
              </a:rPr>
              <a:t>Scaling</a:t>
            </a:r>
            <a:r>
              <a:rPr b="1" spc="-45" dirty="0">
                <a:solidFill>
                  <a:srgbClr val="FF0000"/>
                </a:solidFill>
                <a:latin typeface="Times New Roman" pitchFamily="18" charset="0"/>
                <a:cs typeface="Times New Roman" pitchFamily="18" charset="0"/>
              </a:rPr>
              <a:t> </a:t>
            </a:r>
            <a:r>
              <a:rPr b="1" dirty="0">
                <a:solidFill>
                  <a:srgbClr val="FF0000"/>
                </a:solidFill>
                <a:latin typeface="Times New Roman" pitchFamily="18" charset="0"/>
                <a:cs typeface="Times New Roman" pitchFamily="18" charset="0"/>
              </a:rPr>
              <a:t>Laws</a:t>
            </a:r>
          </a:p>
        </p:txBody>
      </p:sp>
      <p:sp>
        <p:nvSpPr>
          <p:cNvPr id="3" name="object 3">
            <a:extLst>
              <a:ext uri="{FF2B5EF4-FFF2-40B4-BE49-F238E27FC236}">
                <a16:creationId xmlns:a16="http://schemas.microsoft.com/office/drawing/2014/main" id="{6AB6D443-6027-4C81-8A34-FD2507D2CB26}"/>
              </a:ext>
            </a:extLst>
          </p:cNvPr>
          <p:cNvSpPr txBox="1"/>
          <p:nvPr/>
        </p:nvSpPr>
        <p:spPr>
          <a:xfrm>
            <a:off x="2057401" y="2667000"/>
            <a:ext cx="4932363" cy="935038"/>
          </a:xfrm>
          <a:prstGeom prst="rect">
            <a:avLst/>
          </a:prstGeom>
        </p:spPr>
        <p:txBody>
          <a:bodyPr lIns="0" tIns="11397" rIns="0" bIns="0">
            <a:spAutoFit/>
          </a:bodyPr>
          <a:lstStyle/>
          <a:p>
            <a:pPr marL="11397">
              <a:spcBef>
                <a:spcPts val="90"/>
              </a:spcBef>
              <a:tabLst>
                <a:tab pos="421688" algn="l"/>
              </a:tabLst>
              <a:defRPr/>
            </a:pPr>
            <a:r>
              <a:rPr sz="2000" b="1" spc="-4" dirty="0">
                <a:solidFill>
                  <a:srgbClr val="FF0000"/>
                </a:solidFill>
                <a:latin typeface="Times New Roman" pitchFamily="18" charset="0"/>
                <a:cs typeface="Times New Roman" pitchFamily="18" charset="0"/>
              </a:rPr>
              <a:t>1.	Scaling in</a:t>
            </a:r>
            <a:r>
              <a:rPr sz="2000" b="1" spc="-13" dirty="0">
                <a:solidFill>
                  <a:srgbClr val="FF0000"/>
                </a:solidFill>
                <a:latin typeface="Times New Roman" pitchFamily="18" charset="0"/>
                <a:cs typeface="Times New Roman" pitchFamily="18" charset="0"/>
              </a:rPr>
              <a:t> </a:t>
            </a:r>
            <a:r>
              <a:rPr sz="2000" b="1" spc="-4" dirty="0">
                <a:solidFill>
                  <a:srgbClr val="FF0000"/>
                </a:solidFill>
                <a:latin typeface="Times New Roman" pitchFamily="18" charset="0"/>
                <a:cs typeface="Times New Roman" pitchFamily="18" charset="0"/>
              </a:rPr>
              <a:t>Geometry:</a:t>
            </a:r>
            <a:endParaRPr sz="2000">
              <a:solidFill>
                <a:prstClr val="black"/>
              </a:solidFill>
              <a:latin typeface="Times New Roman" pitchFamily="18" charset="0"/>
              <a:cs typeface="Times New Roman" pitchFamily="18" charset="0"/>
            </a:endParaRPr>
          </a:p>
          <a:p>
            <a:pPr>
              <a:spcBef>
                <a:spcPts val="49"/>
              </a:spcBef>
              <a:defRPr/>
            </a:pPr>
            <a:endParaRPr sz="2000">
              <a:solidFill>
                <a:prstClr val="black"/>
              </a:solidFill>
              <a:latin typeface="Times New Roman" pitchFamily="18" charset="0"/>
              <a:cs typeface="Times New Roman" pitchFamily="18" charset="0"/>
            </a:endParaRPr>
          </a:p>
          <a:p>
            <a:pPr marL="421688">
              <a:defRPr/>
            </a:pPr>
            <a:r>
              <a:rPr sz="2000" b="1" spc="-4" dirty="0">
                <a:solidFill>
                  <a:srgbClr val="0000FF"/>
                </a:solidFill>
                <a:latin typeface="Times New Roman" pitchFamily="18" charset="0"/>
                <a:cs typeface="Times New Roman" pitchFamily="18" charset="0"/>
              </a:rPr>
              <a:t>Scaling of physical size of</a:t>
            </a:r>
            <a:r>
              <a:rPr sz="2000" b="1" spc="-58" dirty="0">
                <a:solidFill>
                  <a:srgbClr val="0000FF"/>
                </a:solidFill>
                <a:latin typeface="Times New Roman" pitchFamily="18" charset="0"/>
                <a:cs typeface="Times New Roman" pitchFamily="18" charset="0"/>
              </a:rPr>
              <a:t> </a:t>
            </a:r>
            <a:r>
              <a:rPr sz="2000" b="1" spc="-4" dirty="0">
                <a:solidFill>
                  <a:srgbClr val="0000FF"/>
                </a:solidFill>
                <a:latin typeface="Times New Roman" pitchFamily="18" charset="0"/>
                <a:cs typeface="Times New Roman" pitchFamily="18" charset="0"/>
              </a:rPr>
              <a:t>objects</a:t>
            </a:r>
            <a:endParaRPr sz="2000">
              <a:solidFill>
                <a:prstClr val="black"/>
              </a:solidFill>
              <a:latin typeface="Times New Roman" pitchFamily="18" charset="0"/>
              <a:cs typeface="Times New Roman" pitchFamily="18" charset="0"/>
            </a:endParaRPr>
          </a:p>
        </p:txBody>
      </p:sp>
      <p:sp>
        <p:nvSpPr>
          <p:cNvPr id="16388" name="object 4">
            <a:extLst>
              <a:ext uri="{FF2B5EF4-FFF2-40B4-BE49-F238E27FC236}">
                <a16:creationId xmlns:a16="http://schemas.microsoft.com/office/drawing/2014/main" id="{D9696059-1E82-4DF5-AB1F-70970C467906}"/>
              </a:ext>
            </a:extLst>
          </p:cNvPr>
          <p:cNvSpPr txBox="1">
            <a:spLocks noChangeArrowheads="1"/>
          </p:cNvSpPr>
          <p:nvPr/>
        </p:nvSpPr>
        <p:spPr bwMode="auto">
          <a:xfrm>
            <a:off x="2133601" y="4267200"/>
            <a:ext cx="5559425" cy="947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1397" rIns="0" bIns="0">
            <a:spAutoFit/>
          </a:bodyPr>
          <a:lstStyle>
            <a:lvl1pPr marL="11113">
              <a:spcBef>
                <a:spcPts val="300"/>
              </a:spcBef>
              <a:buClr>
                <a:srgbClr val="A04DA3"/>
              </a:buClr>
              <a:buFont typeface="Georgia" panose="02040502050405020303" pitchFamily="18" charset="0"/>
              <a:buChar char="•"/>
              <a:tabLst>
                <a:tab pos="420688" algn="l"/>
              </a:tabLst>
              <a:defRPr sz="2800">
                <a:solidFill>
                  <a:schemeClr val="tx1"/>
                </a:solidFill>
                <a:latin typeface="Georgia" panose="02040502050405020303" pitchFamily="18" charset="0"/>
              </a:defRPr>
            </a:lvl1pPr>
            <a:lvl2pPr marL="742950" indent="-285750">
              <a:spcBef>
                <a:spcPts val="300"/>
              </a:spcBef>
              <a:buClr>
                <a:schemeClr val="accent2"/>
              </a:buClr>
              <a:buFont typeface="Georgia" panose="02040502050405020303" pitchFamily="18" charset="0"/>
              <a:buChar char="▫"/>
              <a:tabLst>
                <a:tab pos="420688" algn="l"/>
              </a:tabLst>
              <a:defRPr sz="2600">
                <a:solidFill>
                  <a:schemeClr val="accent2"/>
                </a:solidFill>
                <a:latin typeface="Georgia" panose="02040502050405020303" pitchFamily="18" charset="0"/>
              </a:defRPr>
            </a:lvl2pPr>
            <a:lvl3pPr marL="1143000" indent="-228600">
              <a:spcBef>
                <a:spcPts val="300"/>
              </a:spcBef>
              <a:buClr>
                <a:schemeClr val="accent1"/>
              </a:buClr>
              <a:buFont typeface="Wingdings 2" panose="05020102010507070707" pitchFamily="18" charset="2"/>
              <a:buChar char=""/>
              <a:tabLst>
                <a:tab pos="420688" algn="l"/>
              </a:tabLst>
              <a:defRPr sz="2400">
                <a:solidFill>
                  <a:schemeClr val="accent1"/>
                </a:solidFill>
                <a:latin typeface="Georgia" panose="02040502050405020303" pitchFamily="18" charset="0"/>
              </a:defRPr>
            </a:lvl3pPr>
            <a:lvl4pPr marL="1600200" indent="-228600">
              <a:spcBef>
                <a:spcPts val="300"/>
              </a:spcBef>
              <a:buClr>
                <a:schemeClr val="accent1"/>
              </a:buClr>
              <a:buFont typeface="Wingdings 2" panose="05020102010507070707" pitchFamily="18" charset="2"/>
              <a:buChar char=""/>
              <a:tabLst>
                <a:tab pos="420688" algn="l"/>
              </a:tabLst>
              <a:defRPr sz="2200">
                <a:solidFill>
                  <a:schemeClr val="accent1"/>
                </a:solidFill>
                <a:latin typeface="Georgia" panose="02040502050405020303" pitchFamily="18" charset="0"/>
              </a:defRPr>
            </a:lvl4pPr>
            <a:lvl5pPr marL="2057400" indent="-228600">
              <a:spcBef>
                <a:spcPts val="300"/>
              </a:spcBef>
              <a:buClr>
                <a:srgbClr val="A04DA3"/>
              </a:buClr>
              <a:buFont typeface="Georgia" panose="02040502050405020303" pitchFamily="18" charset="0"/>
              <a:buChar char="▫"/>
              <a:tabLst>
                <a:tab pos="420688" algn="l"/>
              </a:tabLst>
              <a:defRPr sz="2000">
                <a:solidFill>
                  <a:srgbClr val="A04DA3"/>
                </a:solidFill>
                <a:latin typeface="Georgia" panose="02040502050405020303"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tabLst>
                <a:tab pos="420688" algn="l"/>
              </a:tabLst>
              <a:defRPr sz="2000">
                <a:solidFill>
                  <a:srgbClr val="A04DA3"/>
                </a:solidFill>
                <a:latin typeface="Georgia" panose="02040502050405020303"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tabLst>
                <a:tab pos="420688" algn="l"/>
              </a:tabLst>
              <a:defRPr sz="2000">
                <a:solidFill>
                  <a:srgbClr val="A04DA3"/>
                </a:solidFill>
                <a:latin typeface="Georgia" panose="02040502050405020303"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tabLst>
                <a:tab pos="420688" algn="l"/>
              </a:tabLst>
              <a:defRPr sz="2000">
                <a:solidFill>
                  <a:srgbClr val="A04DA3"/>
                </a:solidFill>
                <a:latin typeface="Georgia" panose="02040502050405020303"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tabLst>
                <a:tab pos="420688" algn="l"/>
              </a:tabLst>
              <a:defRPr sz="2000">
                <a:solidFill>
                  <a:srgbClr val="A04DA3"/>
                </a:solidFill>
                <a:latin typeface="Georgia" panose="02040502050405020303" pitchFamily="18" charset="0"/>
              </a:defRPr>
            </a:lvl9pPr>
          </a:lstStyle>
          <a:p>
            <a:pPr fontAlgn="base">
              <a:spcBef>
                <a:spcPts val="88"/>
              </a:spcBef>
              <a:spcAft>
                <a:spcPct val="0"/>
              </a:spcAft>
              <a:buClrTx/>
              <a:buNone/>
            </a:pPr>
            <a:r>
              <a:rPr lang="en-US" altLang="en-US" sz="2000" b="1">
                <a:solidFill>
                  <a:srgbClr val="FF0000"/>
                </a:solidFill>
                <a:latin typeface="Times New Roman" panose="02020603050405020304" pitchFamily="18" charset="0"/>
                <a:cs typeface="Times New Roman" panose="02020603050405020304" pitchFamily="18" charset="0"/>
              </a:rPr>
              <a:t>2.	Scaling of Phenomenological Behavior</a:t>
            </a:r>
            <a:endParaRPr lang="en-US" altLang="en-US" sz="2000">
              <a:solidFill>
                <a:prstClr val="black"/>
              </a:solidFill>
              <a:latin typeface="Times New Roman" panose="02020603050405020304" pitchFamily="18" charset="0"/>
              <a:cs typeface="Times New Roman" panose="02020603050405020304" pitchFamily="18" charset="0"/>
            </a:endParaRPr>
          </a:p>
          <a:p>
            <a:pPr fontAlgn="base">
              <a:spcBef>
                <a:spcPts val="50"/>
              </a:spcBef>
              <a:spcAft>
                <a:spcPct val="0"/>
              </a:spcAft>
              <a:buClrTx/>
              <a:buNone/>
            </a:pPr>
            <a:endParaRPr lang="en-US" altLang="en-US" sz="2000">
              <a:solidFill>
                <a:prstClr val="black"/>
              </a:solidFill>
              <a:latin typeface="Times New Roman" panose="02020603050405020304" pitchFamily="18" charset="0"/>
              <a:cs typeface="Times New Roman" panose="02020603050405020304" pitchFamily="18" charset="0"/>
            </a:endParaRPr>
          </a:p>
          <a:p>
            <a:pPr fontAlgn="base">
              <a:spcBef>
                <a:spcPct val="0"/>
              </a:spcBef>
              <a:spcAft>
                <a:spcPct val="0"/>
              </a:spcAft>
              <a:buClrTx/>
              <a:buNone/>
            </a:pPr>
            <a:r>
              <a:rPr lang="en-US" altLang="en-US" sz="2000" b="1">
                <a:solidFill>
                  <a:srgbClr val="0000FF"/>
                </a:solidFill>
                <a:latin typeface="Times New Roman" panose="02020603050405020304" pitchFamily="18" charset="0"/>
                <a:cs typeface="Times New Roman" panose="02020603050405020304" pitchFamily="18" charset="0"/>
              </a:rPr>
              <a:t>Scaling of both size and material  characterizations</a:t>
            </a:r>
            <a:endParaRPr lang="en-US" altLang="en-US" sz="2000">
              <a:solidFill>
                <a:prstClr val="black"/>
              </a:solidFill>
              <a:latin typeface="Times New Roman" panose="02020603050405020304" pitchFamily="18" charset="0"/>
              <a:cs typeface="Times New Roman" panose="02020603050405020304" pitchFamily="18" charset="0"/>
            </a:endParaRPr>
          </a:p>
        </p:txBody>
      </p:sp>
      <p:sp>
        <p:nvSpPr>
          <p:cNvPr id="16389" name="Rectangle 4">
            <a:extLst>
              <a:ext uri="{FF2B5EF4-FFF2-40B4-BE49-F238E27FC236}">
                <a16:creationId xmlns:a16="http://schemas.microsoft.com/office/drawing/2014/main" id="{9527C776-8712-4B40-8B17-84DAA06AAED5}"/>
              </a:ext>
            </a:extLst>
          </p:cNvPr>
          <p:cNvSpPr>
            <a:spLocks noChangeArrowheads="1"/>
          </p:cNvSpPr>
          <p:nvPr/>
        </p:nvSpPr>
        <p:spPr bwMode="auto">
          <a:xfrm>
            <a:off x="2133600" y="1371601"/>
            <a:ext cx="79248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1113">
              <a:spcBef>
                <a:spcPts val="300"/>
              </a:spcBef>
              <a:buClr>
                <a:srgbClr val="A04DA3"/>
              </a:buClr>
              <a:buFont typeface="Georgia" panose="02040502050405020303" pitchFamily="18" charset="0"/>
              <a:buChar char="•"/>
              <a:defRPr sz="2800">
                <a:solidFill>
                  <a:schemeClr val="tx1"/>
                </a:solidFill>
                <a:latin typeface="Georgia" panose="02040502050405020303"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Georgia" panose="02040502050405020303"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Georgia" panose="02040502050405020303"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Georgia" panose="02040502050405020303" pitchFamily="18" charset="0"/>
              </a:defRPr>
            </a:lvl4pPr>
            <a:lvl5pPr marL="2057400" indent="-228600">
              <a:spcBef>
                <a:spcPts val="300"/>
              </a:spcBef>
              <a:buClr>
                <a:srgbClr val="A04DA3"/>
              </a:buClr>
              <a:buFont typeface="Georgia" panose="02040502050405020303" pitchFamily="18" charset="0"/>
              <a:buChar char="▫"/>
              <a:defRPr sz="2000">
                <a:solidFill>
                  <a:srgbClr val="A04DA3"/>
                </a:solidFill>
                <a:latin typeface="Georgia" panose="02040502050405020303"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9pPr>
          </a:lstStyle>
          <a:p>
            <a:pPr algn="just" fontAlgn="base">
              <a:spcBef>
                <a:spcPts val="88"/>
              </a:spcBef>
              <a:spcAft>
                <a:spcPct val="0"/>
              </a:spcAft>
              <a:buClrTx/>
              <a:buNone/>
            </a:pPr>
            <a:r>
              <a:rPr lang="en-US" altLang="en-US" sz="2000" b="1">
                <a:solidFill>
                  <a:srgbClr val="FF3300"/>
                </a:solidFill>
                <a:latin typeface="Times New Roman" panose="02020603050405020304" pitchFamily="18" charset="0"/>
                <a:cs typeface="Times New Roman" panose="02020603050405020304" pitchFamily="18" charset="0"/>
              </a:rPr>
              <a:t>Scaling laws  become the very first thing that any engineer would do in the design of  MEMS and microsystems.</a:t>
            </a:r>
            <a:endParaRPr lang="en-US" altLang="en-US" sz="2000">
              <a:solidFill>
                <a:prstClr val="black"/>
              </a:solidFill>
              <a:latin typeface="Times New Roman" panose="02020603050405020304" pitchFamily="18" charset="0"/>
              <a:cs typeface="Times New Roman" panose="02020603050405020304" pitchFamily="18" charset="0"/>
            </a:endParaRPr>
          </a:p>
        </p:txBody>
      </p:sp>
      <p:pic>
        <p:nvPicPr>
          <p:cNvPr id="16390" name="Picture 2" descr="C:\Users\Administrator\Desktop\srm-ramapuram-logo-2.png">
            <a:extLst>
              <a:ext uri="{FF2B5EF4-FFF2-40B4-BE49-F238E27FC236}">
                <a16:creationId xmlns:a16="http://schemas.microsoft.com/office/drawing/2014/main" id="{7C791A5B-387D-4DC8-B925-2EA2FEC105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24926" y="6191250"/>
            <a:ext cx="1743075" cy="66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Footer Placeholder 3">
            <a:extLst>
              <a:ext uri="{FF2B5EF4-FFF2-40B4-BE49-F238E27FC236}">
                <a16:creationId xmlns:a16="http://schemas.microsoft.com/office/drawing/2014/main" id="{AE32F694-B1C0-426C-BE0F-6CD2B9B953CC}"/>
              </a:ext>
            </a:extLst>
          </p:cNvPr>
          <p:cNvSpPr>
            <a:spLocks noGrp="1"/>
          </p:cNvSpPr>
          <p:nvPr>
            <p:ph type="ftr" sz="quarter" idx="11"/>
          </p:nvPr>
        </p:nvSpPr>
        <p:spPr/>
        <p:txBody>
          <a:bodyPr/>
          <a:lstStyle/>
          <a:p>
            <a:pPr>
              <a:defRPr/>
            </a:pPr>
            <a:endParaRPr lang="en-US">
              <a:solidFill>
                <a:srgbClr val="438086"/>
              </a:solidFill>
              <a:latin typeface="Georgia"/>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object 4">
            <a:extLst>
              <a:ext uri="{FF2B5EF4-FFF2-40B4-BE49-F238E27FC236}">
                <a16:creationId xmlns:a16="http://schemas.microsoft.com/office/drawing/2014/main" id="{28B4F0A9-ED65-4A3E-8D56-C1281B4EBAFE}"/>
              </a:ext>
            </a:extLst>
          </p:cNvPr>
          <p:cNvSpPr txBox="1">
            <a:spLocks noChangeArrowheads="1"/>
          </p:cNvSpPr>
          <p:nvPr/>
        </p:nvSpPr>
        <p:spPr bwMode="auto">
          <a:xfrm>
            <a:off x="2289175" y="1617663"/>
            <a:ext cx="7627938" cy="392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1397" rIns="0" bIns="0">
            <a:spAutoFit/>
          </a:bodyPr>
          <a:lstStyle>
            <a:lvl1pPr marL="292100" indent="-227013">
              <a:spcBef>
                <a:spcPts val="300"/>
              </a:spcBef>
              <a:buClr>
                <a:srgbClr val="A04DA3"/>
              </a:buClr>
              <a:buFont typeface="Georgia" panose="02040502050405020303" pitchFamily="18" charset="0"/>
              <a:buChar char="•"/>
              <a:tabLst>
                <a:tab pos="246063" algn="l"/>
              </a:tabLst>
              <a:defRPr sz="2800">
                <a:solidFill>
                  <a:schemeClr val="tx1"/>
                </a:solidFill>
                <a:latin typeface="Georgia" panose="02040502050405020303" pitchFamily="18" charset="0"/>
              </a:defRPr>
            </a:lvl1pPr>
            <a:lvl2pPr marL="742950" indent="-285750">
              <a:spcBef>
                <a:spcPts val="300"/>
              </a:spcBef>
              <a:buClr>
                <a:schemeClr val="accent2"/>
              </a:buClr>
              <a:buFont typeface="Georgia" panose="02040502050405020303" pitchFamily="18" charset="0"/>
              <a:buChar char="▫"/>
              <a:tabLst>
                <a:tab pos="246063" algn="l"/>
              </a:tabLst>
              <a:defRPr sz="2600">
                <a:solidFill>
                  <a:schemeClr val="accent2"/>
                </a:solidFill>
                <a:latin typeface="Georgia" panose="02040502050405020303" pitchFamily="18" charset="0"/>
              </a:defRPr>
            </a:lvl2pPr>
            <a:lvl3pPr marL="1143000" indent="-228600">
              <a:spcBef>
                <a:spcPts val="300"/>
              </a:spcBef>
              <a:buClr>
                <a:schemeClr val="accent1"/>
              </a:buClr>
              <a:buFont typeface="Wingdings 2" panose="05020102010507070707" pitchFamily="18" charset="2"/>
              <a:buChar char=""/>
              <a:tabLst>
                <a:tab pos="246063" algn="l"/>
              </a:tabLst>
              <a:defRPr sz="2400">
                <a:solidFill>
                  <a:schemeClr val="accent1"/>
                </a:solidFill>
                <a:latin typeface="Georgia" panose="02040502050405020303" pitchFamily="18" charset="0"/>
              </a:defRPr>
            </a:lvl3pPr>
            <a:lvl4pPr marL="1600200" indent="-228600">
              <a:spcBef>
                <a:spcPts val="300"/>
              </a:spcBef>
              <a:buClr>
                <a:schemeClr val="accent1"/>
              </a:buClr>
              <a:buFont typeface="Wingdings 2" panose="05020102010507070707" pitchFamily="18" charset="2"/>
              <a:buChar char=""/>
              <a:tabLst>
                <a:tab pos="246063" algn="l"/>
              </a:tabLst>
              <a:defRPr sz="2200">
                <a:solidFill>
                  <a:schemeClr val="accent1"/>
                </a:solidFill>
                <a:latin typeface="Georgia" panose="02040502050405020303" pitchFamily="18" charset="0"/>
              </a:defRPr>
            </a:lvl4pPr>
            <a:lvl5pPr marL="2057400" indent="-228600">
              <a:spcBef>
                <a:spcPts val="300"/>
              </a:spcBef>
              <a:buClr>
                <a:srgbClr val="A04DA3"/>
              </a:buClr>
              <a:buFont typeface="Georgia" panose="02040502050405020303" pitchFamily="18" charset="0"/>
              <a:buChar char="▫"/>
              <a:tabLst>
                <a:tab pos="246063" algn="l"/>
              </a:tabLst>
              <a:defRPr sz="2000">
                <a:solidFill>
                  <a:srgbClr val="A04DA3"/>
                </a:solidFill>
                <a:latin typeface="Georgia" panose="02040502050405020303"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tabLst>
                <a:tab pos="246063" algn="l"/>
              </a:tabLst>
              <a:defRPr sz="2000">
                <a:solidFill>
                  <a:srgbClr val="A04DA3"/>
                </a:solidFill>
                <a:latin typeface="Georgia" panose="02040502050405020303"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tabLst>
                <a:tab pos="246063" algn="l"/>
              </a:tabLst>
              <a:defRPr sz="2000">
                <a:solidFill>
                  <a:srgbClr val="A04DA3"/>
                </a:solidFill>
                <a:latin typeface="Georgia" panose="02040502050405020303"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tabLst>
                <a:tab pos="246063" algn="l"/>
              </a:tabLst>
              <a:defRPr sz="2000">
                <a:solidFill>
                  <a:srgbClr val="A04DA3"/>
                </a:solidFill>
                <a:latin typeface="Georgia" panose="02040502050405020303"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tabLst>
                <a:tab pos="246063" algn="l"/>
              </a:tabLst>
              <a:defRPr sz="2000">
                <a:solidFill>
                  <a:srgbClr val="A04DA3"/>
                </a:solidFill>
                <a:latin typeface="Georgia" panose="02040502050405020303" pitchFamily="18" charset="0"/>
              </a:defRPr>
            </a:lvl9pPr>
          </a:lstStyle>
          <a:p>
            <a:pPr algn="just" fontAlgn="base">
              <a:spcBef>
                <a:spcPts val="88"/>
              </a:spcBef>
              <a:spcAft>
                <a:spcPct val="0"/>
              </a:spcAft>
              <a:buClr>
                <a:srgbClr val="FF0000"/>
              </a:buClr>
              <a:buFont typeface="Arial Black" panose="020B0A04020102020204" pitchFamily="34" charset="0"/>
              <a:buChar char="●"/>
            </a:pPr>
            <a:r>
              <a:rPr lang="en-US" altLang="en-US" sz="1600" b="1">
                <a:solidFill>
                  <a:srgbClr val="00009A"/>
                </a:solidFill>
                <a:latin typeface="Times New Roman" panose="02020603050405020304" pitchFamily="18" charset="0"/>
                <a:cs typeface="Times New Roman" panose="02020603050405020304" pitchFamily="18" charset="0"/>
              </a:rPr>
              <a:t>Volume (V) </a:t>
            </a:r>
            <a:r>
              <a:rPr lang="en-US" altLang="en-US" sz="1600" b="1">
                <a:solidFill>
                  <a:prstClr val="black"/>
                </a:solidFill>
                <a:latin typeface="Times New Roman" panose="02020603050405020304" pitchFamily="18" charset="0"/>
                <a:cs typeface="Times New Roman" panose="02020603050405020304" pitchFamily="18" charset="0"/>
              </a:rPr>
              <a:t>and </a:t>
            </a:r>
            <a:r>
              <a:rPr lang="en-US" altLang="en-US" sz="1600" b="1">
                <a:solidFill>
                  <a:srgbClr val="00009A"/>
                </a:solidFill>
                <a:latin typeface="Times New Roman" panose="02020603050405020304" pitchFamily="18" charset="0"/>
                <a:cs typeface="Times New Roman" panose="02020603050405020304" pitchFamily="18" charset="0"/>
              </a:rPr>
              <a:t>surface (S) </a:t>
            </a:r>
            <a:r>
              <a:rPr lang="en-US" altLang="en-US" sz="1600" b="1">
                <a:solidFill>
                  <a:prstClr val="black"/>
                </a:solidFill>
                <a:latin typeface="Times New Roman" panose="02020603050405020304" pitchFamily="18" charset="0"/>
                <a:cs typeface="Times New Roman" panose="02020603050405020304" pitchFamily="18" charset="0"/>
              </a:rPr>
              <a:t>are two physical parameters that are frequently  involved in machine design.</a:t>
            </a:r>
            <a:endParaRPr lang="en-US" altLang="en-US" sz="1600">
              <a:solidFill>
                <a:prstClr val="black"/>
              </a:solidFill>
              <a:latin typeface="Times New Roman" panose="02020603050405020304" pitchFamily="18" charset="0"/>
              <a:cs typeface="Times New Roman" panose="02020603050405020304" pitchFamily="18" charset="0"/>
            </a:endParaRPr>
          </a:p>
          <a:p>
            <a:pPr algn="just" fontAlgn="base">
              <a:spcBef>
                <a:spcPts val="25"/>
              </a:spcBef>
              <a:spcAft>
                <a:spcPct val="0"/>
              </a:spcAft>
              <a:buClr>
                <a:srgbClr val="FF0000"/>
              </a:buClr>
              <a:buFont typeface="Arial Black" panose="020B0A04020102020204" pitchFamily="34" charset="0"/>
              <a:buChar char="●"/>
            </a:pPr>
            <a:endParaRPr lang="en-US" altLang="en-US" sz="1700">
              <a:solidFill>
                <a:prstClr val="black"/>
              </a:solidFill>
              <a:latin typeface="Times New Roman" panose="02020603050405020304" pitchFamily="18" charset="0"/>
              <a:cs typeface="Times New Roman" panose="02020603050405020304" pitchFamily="18" charset="0"/>
            </a:endParaRPr>
          </a:p>
          <a:p>
            <a:pPr algn="just" fontAlgn="base">
              <a:spcBef>
                <a:spcPct val="0"/>
              </a:spcBef>
              <a:spcAft>
                <a:spcPct val="0"/>
              </a:spcAft>
              <a:buClr>
                <a:srgbClr val="FF0000"/>
              </a:buClr>
              <a:buFont typeface="Arial Black" panose="020B0A04020102020204" pitchFamily="34" charset="0"/>
              <a:buChar char="●"/>
            </a:pPr>
            <a:r>
              <a:rPr lang="en-US" altLang="en-US" sz="1600" b="1">
                <a:solidFill>
                  <a:prstClr val="black"/>
                </a:solidFill>
                <a:latin typeface="Times New Roman" panose="02020603050405020304" pitchFamily="18" charset="0"/>
                <a:cs typeface="Times New Roman" panose="02020603050405020304" pitchFamily="18" charset="0"/>
              </a:rPr>
              <a:t>Volume leads to the </a:t>
            </a:r>
            <a:r>
              <a:rPr lang="en-US" altLang="en-US" sz="1600" b="1">
                <a:solidFill>
                  <a:srgbClr val="00009A"/>
                </a:solidFill>
                <a:latin typeface="Times New Roman" panose="02020603050405020304" pitchFamily="18" charset="0"/>
                <a:cs typeface="Times New Roman" panose="02020603050405020304" pitchFamily="18" charset="0"/>
              </a:rPr>
              <a:t>mass </a:t>
            </a:r>
            <a:r>
              <a:rPr lang="en-US" altLang="en-US" sz="1600" b="1">
                <a:solidFill>
                  <a:prstClr val="black"/>
                </a:solidFill>
                <a:latin typeface="Times New Roman" panose="02020603050405020304" pitchFamily="18" charset="0"/>
                <a:cs typeface="Times New Roman" panose="02020603050405020304" pitchFamily="18" charset="0"/>
              </a:rPr>
              <a:t>and </a:t>
            </a:r>
            <a:r>
              <a:rPr lang="en-US" altLang="en-US" sz="1600" b="1">
                <a:solidFill>
                  <a:srgbClr val="3366FF"/>
                </a:solidFill>
                <a:latin typeface="Times New Roman" panose="02020603050405020304" pitchFamily="18" charset="0"/>
                <a:cs typeface="Times New Roman" panose="02020603050405020304" pitchFamily="18" charset="0"/>
              </a:rPr>
              <a:t>weight</a:t>
            </a:r>
            <a:r>
              <a:rPr lang="en-US" altLang="en-US" sz="1600" b="1">
                <a:solidFill>
                  <a:prstClr val="black"/>
                </a:solidFill>
                <a:latin typeface="Times New Roman" panose="02020603050405020304" pitchFamily="18" charset="0"/>
                <a:cs typeface="Times New Roman" panose="02020603050405020304" pitchFamily="18" charset="0"/>
              </a:rPr>
              <a:t> of device components.</a:t>
            </a:r>
            <a:endParaRPr lang="en-US" altLang="en-US" sz="1600">
              <a:solidFill>
                <a:prstClr val="black"/>
              </a:solidFill>
              <a:latin typeface="Times New Roman" panose="02020603050405020304" pitchFamily="18" charset="0"/>
              <a:cs typeface="Times New Roman" panose="02020603050405020304" pitchFamily="18" charset="0"/>
            </a:endParaRPr>
          </a:p>
          <a:p>
            <a:pPr algn="just" fontAlgn="base">
              <a:spcBef>
                <a:spcPts val="38"/>
              </a:spcBef>
              <a:spcAft>
                <a:spcPct val="0"/>
              </a:spcAft>
              <a:buClr>
                <a:srgbClr val="FF0000"/>
              </a:buClr>
              <a:buFont typeface="Arial Black" panose="020B0A04020102020204" pitchFamily="34" charset="0"/>
              <a:buChar char="●"/>
            </a:pPr>
            <a:endParaRPr lang="en-US" altLang="en-US" sz="1700">
              <a:solidFill>
                <a:prstClr val="black"/>
              </a:solidFill>
              <a:latin typeface="Times New Roman" panose="02020603050405020304" pitchFamily="18" charset="0"/>
              <a:cs typeface="Times New Roman" panose="02020603050405020304" pitchFamily="18" charset="0"/>
            </a:endParaRPr>
          </a:p>
          <a:p>
            <a:pPr algn="just" fontAlgn="base">
              <a:spcBef>
                <a:spcPct val="0"/>
              </a:spcBef>
              <a:spcAft>
                <a:spcPct val="0"/>
              </a:spcAft>
              <a:buClr>
                <a:srgbClr val="FF0000"/>
              </a:buClr>
              <a:buFont typeface="Arial Black" panose="020B0A04020102020204" pitchFamily="34" charset="0"/>
              <a:buChar char="●"/>
            </a:pPr>
            <a:r>
              <a:rPr lang="en-US" altLang="en-US" sz="1600" b="1">
                <a:solidFill>
                  <a:prstClr val="black"/>
                </a:solidFill>
                <a:latin typeface="Times New Roman" panose="02020603050405020304" pitchFamily="18" charset="0"/>
                <a:cs typeface="Times New Roman" panose="02020603050405020304" pitchFamily="18" charset="0"/>
              </a:rPr>
              <a:t>Volume relates to both </a:t>
            </a:r>
            <a:r>
              <a:rPr lang="en-US" altLang="en-US" sz="1600" b="1">
                <a:solidFill>
                  <a:srgbClr val="00009A"/>
                </a:solidFill>
                <a:latin typeface="Times New Roman" panose="02020603050405020304" pitchFamily="18" charset="0"/>
                <a:cs typeface="Times New Roman" panose="02020603050405020304" pitchFamily="18" charset="0"/>
              </a:rPr>
              <a:t>mechanical and thermal inertia</a:t>
            </a:r>
            <a:r>
              <a:rPr lang="en-US" altLang="en-US" sz="1600" b="1">
                <a:solidFill>
                  <a:prstClr val="black"/>
                </a:solidFill>
                <a:latin typeface="Times New Roman" panose="02020603050405020304" pitchFamily="18" charset="0"/>
                <a:cs typeface="Times New Roman" panose="02020603050405020304" pitchFamily="18" charset="0"/>
              </a:rPr>
              <a:t>. Thermal inertia  is a measure on how fast we can heat or cool a solid. It is an important  parameter in the design of a thermally actuated device.</a:t>
            </a:r>
            <a:endParaRPr lang="en-US" altLang="en-US" sz="1600">
              <a:solidFill>
                <a:prstClr val="black"/>
              </a:solidFill>
              <a:latin typeface="Times New Roman" panose="02020603050405020304" pitchFamily="18" charset="0"/>
              <a:cs typeface="Times New Roman" panose="02020603050405020304" pitchFamily="18" charset="0"/>
            </a:endParaRPr>
          </a:p>
          <a:p>
            <a:pPr algn="just" fontAlgn="base">
              <a:spcBef>
                <a:spcPts val="38"/>
              </a:spcBef>
              <a:spcAft>
                <a:spcPct val="0"/>
              </a:spcAft>
              <a:buClr>
                <a:srgbClr val="FF0000"/>
              </a:buClr>
              <a:buFont typeface="Arial Black" panose="020B0A04020102020204" pitchFamily="34" charset="0"/>
              <a:buChar char="●"/>
            </a:pPr>
            <a:endParaRPr lang="en-US" altLang="en-US" sz="1700">
              <a:solidFill>
                <a:prstClr val="black"/>
              </a:solidFill>
              <a:latin typeface="Times New Roman" panose="02020603050405020304" pitchFamily="18" charset="0"/>
              <a:cs typeface="Times New Roman" panose="02020603050405020304" pitchFamily="18" charset="0"/>
            </a:endParaRPr>
          </a:p>
          <a:p>
            <a:pPr algn="just" fontAlgn="base">
              <a:spcBef>
                <a:spcPct val="0"/>
              </a:spcBef>
              <a:spcAft>
                <a:spcPct val="0"/>
              </a:spcAft>
              <a:buClr>
                <a:srgbClr val="FF0000"/>
              </a:buClr>
              <a:buFont typeface="Arial Black" panose="020B0A04020102020204" pitchFamily="34" charset="0"/>
              <a:buChar char="●"/>
            </a:pPr>
            <a:r>
              <a:rPr lang="en-US" altLang="en-US" sz="1600" b="1">
                <a:solidFill>
                  <a:prstClr val="black"/>
                </a:solidFill>
                <a:latin typeface="Times New Roman" panose="02020603050405020304" pitchFamily="18" charset="0"/>
                <a:cs typeface="Times New Roman" panose="02020603050405020304" pitchFamily="18" charset="0"/>
              </a:rPr>
              <a:t>Surface is related to </a:t>
            </a:r>
            <a:r>
              <a:rPr lang="en-US" altLang="en-US" sz="1600" b="1">
                <a:solidFill>
                  <a:srgbClr val="00009A"/>
                </a:solidFill>
                <a:latin typeface="Times New Roman" panose="02020603050405020304" pitchFamily="18" charset="0"/>
                <a:cs typeface="Times New Roman" panose="02020603050405020304" pitchFamily="18" charset="0"/>
              </a:rPr>
              <a:t>pressure </a:t>
            </a:r>
            <a:r>
              <a:rPr lang="en-US" altLang="en-US" sz="1600" b="1">
                <a:solidFill>
                  <a:prstClr val="black"/>
                </a:solidFill>
                <a:latin typeface="Times New Roman" panose="02020603050405020304" pitchFamily="18" charset="0"/>
                <a:cs typeface="Times New Roman" panose="02020603050405020304" pitchFamily="18" charset="0"/>
              </a:rPr>
              <a:t>and the </a:t>
            </a:r>
            <a:r>
              <a:rPr lang="en-US" altLang="en-US" sz="1600" b="1">
                <a:solidFill>
                  <a:srgbClr val="00009A"/>
                </a:solidFill>
                <a:latin typeface="Times New Roman" panose="02020603050405020304" pitchFamily="18" charset="0"/>
                <a:cs typeface="Times New Roman" panose="02020603050405020304" pitchFamily="18" charset="0"/>
              </a:rPr>
              <a:t>buoyant forces </a:t>
            </a:r>
            <a:r>
              <a:rPr lang="en-US" altLang="en-US" sz="1600" b="1">
                <a:solidFill>
                  <a:prstClr val="black"/>
                </a:solidFill>
                <a:latin typeface="Times New Roman" panose="02020603050405020304" pitchFamily="18" charset="0"/>
                <a:cs typeface="Times New Roman" panose="02020603050405020304" pitchFamily="18" charset="0"/>
              </a:rPr>
              <a:t>in fluid mechanics.  For instance, surface pumping by using piezoelectric means is a practical  way for driving fluids flow in capillary conduits.</a:t>
            </a:r>
            <a:endParaRPr lang="en-US" altLang="en-US" sz="1600">
              <a:solidFill>
                <a:prstClr val="black"/>
              </a:solidFill>
              <a:latin typeface="Times New Roman" panose="02020603050405020304" pitchFamily="18" charset="0"/>
              <a:cs typeface="Times New Roman" panose="02020603050405020304" pitchFamily="18" charset="0"/>
            </a:endParaRPr>
          </a:p>
          <a:p>
            <a:pPr algn="just" fontAlgn="base">
              <a:lnSpc>
                <a:spcPct val="101000"/>
              </a:lnSpc>
              <a:spcBef>
                <a:spcPts val="1288"/>
              </a:spcBef>
              <a:spcAft>
                <a:spcPct val="0"/>
              </a:spcAft>
              <a:buClrTx/>
              <a:buFont typeface="Arial" panose="020B0604020202020204" pitchFamily="34" charset="0"/>
              <a:buChar char="•"/>
            </a:pPr>
            <a:r>
              <a:rPr lang="en-US" altLang="en-US" sz="1600" b="1">
                <a:solidFill>
                  <a:srgbClr val="00009A"/>
                </a:solidFill>
                <a:latin typeface="Times New Roman" panose="02020603050405020304" pitchFamily="18" charset="0"/>
                <a:cs typeface="Times New Roman" panose="02020603050405020304" pitchFamily="18" charset="0"/>
              </a:rPr>
              <a:t>When the physical quantity is to be miniaturized, the design engineer must  weigh the magnitudes of the possible consequences from the reduction on  both the volume and surface of the particular device.</a:t>
            </a:r>
            <a:endParaRPr lang="en-US" altLang="en-US" sz="1600">
              <a:solidFill>
                <a:prstClr val="black"/>
              </a:solidFill>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83C71293-105B-4B76-B31F-DD2379F98E2E}"/>
              </a:ext>
            </a:extLst>
          </p:cNvPr>
          <p:cNvSpPr txBox="1"/>
          <p:nvPr/>
        </p:nvSpPr>
        <p:spPr>
          <a:xfrm>
            <a:off x="2438400" y="762001"/>
            <a:ext cx="5943600" cy="708025"/>
          </a:xfrm>
          <a:prstGeom prst="rect">
            <a:avLst/>
          </a:prstGeom>
          <a:noFill/>
        </p:spPr>
        <p:txBody>
          <a:bodyPr>
            <a:spAutoFit/>
          </a:bodyPr>
          <a:lstStyle/>
          <a:p>
            <a:pPr>
              <a:defRPr/>
            </a:pPr>
            <a:r>
              <a:rPr lang="en-US" sz="4000" b="1" spc="-4" dirty="0">
                <a:solidFill>
                  <a:srgbClr val="FF0000"/>
                </a:solidFill>
                <a:latin typeface="Times New Roman" pitchFamily="18" charset="0"/>
                <a:cs typeface="Times New Roman" pitchFamily="18" charset="0"/>
              </a:rPr>
              <a:t>Scaling </a:t>
            </a:r>
            <a:r>
              <a:rPr lang="en-US" sz="4000" b="1" dirty="0">
                <a:solidFill>
                  <a:srgbClr val="FF0000"/>
                </a:solidFill>
                <a:latin typeface="Times New Roman" pitchFamily="18" charset="0"/>
                <a:cs typeface="Times New Roman" pitchFamily="18" charset="0"/>
              </a:rPr>
              <a:t>in</a:t>
            </a:r>
            <a:r>
              <a:rPr lang="en-US" sz="4000" b="1" spc="-49" dirty="0">
                <a:solidFill>
                  <a:srgbClr val="FF0000"/>
                </a:solidFill>
                <a:latin typeface="Times New Roman" pitchFamily="18" charset="0"/>
                <a:cs typeface="Times New Roman" pitchFamily="18" charset="0"/>
              </a:rPr>
              <a:t> </a:t>
            </a:r>
            <a:r>
              <a:rPr lang="en-US" sz="4000" b="1" spc="-4" dirty="0">
                <a:solidFill>
                  <a:srgbClr val="FF0000"/>
                </a:solidFill>
                <a:latin typeface="Times New Roman" pitchFamily="18" charset="0"/>
                <a:cs typeface="Times New Roman" pitchFamily="18" charset="0"/>
              </a:rPr>
              <a:t>Geometry</a:t>
            </a:r>
            <a:endParaRPr lang="en-US" sz="4000" b="1" dirty="0">
              <a:solidFill>
                <a:prstClr val="black"/>
              </a:solidFill>
              <a:latin typeface="Georgia"/>
              <a:cs typeface="Arial" panose="020B0604020202020204" pitchFamily="34" charset="0"/>
            </a:endParaRPr>
          </a:p>
        </p:txBody>
      </p:sp>
      <p:pic>
        <p:nvPicPr>
          <p:cNvPr id="17412" name="Picture 2" descr="C:\Users\Administrator\Desktop\srm-ramapuram-logo-2.png">
            <a:extLst>
              <a:ext uri="{FF2B5EF4-FFF2-40B4-BE49-F238E27FC236}">
                <a16:creationId xmlns:a16="http://schemas.microsoft.com/office/drawing/2014/main" id="{E83C31D3-E3C8-45EE-B39C-34CA8F937E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24926" y="6191250"/>
            <a:ext cx="1743075" cy="66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a:extLst>
              <a:ext uri="{FF2B5EF4-FFF2-40B4-BE49-F238E27FC236}">
                <a16:creationId xmlns:a16="http://schemas.microsoft.com/office/drawing/2014/main" id="{D8FD9A9C-269F-4F46-87F9-4300340AB32D}"/>
              </a:ext>
            </a:extLst>
          </p:cNvPr>
          <p:cNvSpPr>
            <a:spLocks noGrp="1"/>
          </p:cNvSpPr>
          <p:nvPr>
            <p:ph type="ftr" sz="quarter" idx="11"/>
          </p:nvPr>
        </p:nvSpPr>
        <p:spPr/>
        <p:txBody>
          <a:bodyPr/>
          <a:lstStyle/>
          <a:p>
            <a:pPr>
              <a:defRPr/>
            </a:pPr>
            <a:endParaRPr lang="en-US">
              <a:solidFill>
                <a:srgbClr val="438086"/>
              </a:solidFill>
              <a:latin typeface="Georgia"/>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8434" name="object 2">
            <a:extLst>
              <a:ext uri="{FF2B5EF4-FFF2-40B4-BE49-F238E27FC236}">
                <a16:creationId xmlns:a16="http://schemas.microsoft.com/office/drawing/2014/main" id="{7E60D2DF-22B3-4910-9AEC-21E02576D435}"/>
              </a:ext>
            </a:extLst>
          </p:cNvPr>
          <p:cNvSpPr>
            <a:spLocks noChangeArrowheads="1"/>
          </p:cNvSpPr>
          <p:nvPr/>
        </p:nvSpPr>
        <p:spPr bwMode="auto">
          <a:xfrm>
            <a:off x="1524000" y="-304800"/>
            <a:ext cx="9144000" cy="6858000"/>
          </a:xfrm>
          <a:custGeom>
            <a:avLst/>
            <a:gdLst>
              <a:gd name="T0" fmla="*/ 0 w 9144000"/>
              <a:gd name="T1" fmla="*/ 0 h 6858000"/>
              <a:gd name="T2" fmla="*/ 0 w 9144000"/>
              <a:gd name="T3" fmla="*/ 6858000 h 6858000"/>
              <a:gd name="T4" fmla="*/ 9144000 w 9144000"/>
              <a:gd name="T5" fmla="*/ 6858000 h 6858000"/>
              <a:gd name="T6" fmla="*/ 9144000 w 9144000"/>
              <a:gd name="T7" fmla="*/ 0 h 6858000"/>
              <a:gd name="T8" fmla="*/ 0 w 9144000"/>
              <a:gd name="T9" fmla="*/ 0 h 6858000"/>
              <a:gd name="T10" fmla="*/ 0 60000 65536"/>
              <a:gd name="T11" fmla="*/ 0 60000 65536"/>
              <a:gd name="T12" fmla="*/ 0 60000 65536"/>
              <a:gd name="T13" fmla="*/ 0 60000 65536"/>
              <a:gd name="T14" fmla="*/ 0 60000 65536"/>
              <a:gd name="T15" fmla="*/ 0 w 9144000"/>
              <a:gd name="T16" fmla="*/ 0 h 6858000"/>
              <a:gd name="T17" fmla="*/ 9144000 w 9144000"/>
              <a:gd name="T18" fmla="*/ 6858000 h 6858000"/>
            </a:gdLst>
            <a:ahLst/>
            <a:cxnLst>
              <a:cxn ang="T10">
                <a:pos x="T0" y="T1"/>
              </a:cxn>
              <a:cxn ang="T11">
                <a:pos x="T2" y="T3"/>
              </a:cxn>
              <a:cxn ang="T12">
                <a:pos x="T4" y="T5"/>
              </a:cxn>
              <a:cxn ang="T13">
                <a:pos x="T6" y="T7"/>
              </a:cxn>
              <a:cxn ang="T14">
                <a:pos x="T8" y="T9"/>
              </a:cxn>
            </a:cxnLst>
            <a:rect l="T15" t="T16" r="T17" b="T18"/>
            <a:pathLst>
              <a:path w="9144000" h="6858000">
                <a:moveTo>
                  <a:pt x="0" y="0"/>
                </a:moveTo>
                <a:lnTo>
                  <a:pt x="0" y="6858000"/>
                </a:lnTo>
                <a:lnTo>
                  <a:pt x="9144000" y="6858000"/>
                </a:lnTo>
                <a:lnTo>
                  <a:pt x="9144000" y="0"/>
                </a:lnTo>
                <a:lnTo>
                  <a:pt x="0" y="0"/>
                </a:lnTo>
                <a:close/>
              </a:path>
            </a:pathLst>
          </a:custGeom>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fontAlgn="base" hangingPunct="0">
              <a:spcBef>
                <a:spcPct val="0"/>
              </a:spcBef>
              <a:spcAft>
                <a:spcPct val="0"/>
              </a:spcAft>
            </a:pPr>
            <a:endParaRPr lang="en-IN">
              <a:solidFill>
                <a:prstClr val="black"/>
              </a:solidFill>
              <a:latin typeface="Arial" panose="020B0604020202020204" pitchFamily="34" charset="0"/>
              <a:cs typeface="Arial" panose="020B0604020202020204" pitchFamily="34" charset="0"/>
            </a:endParaRPr>
          </a:p>
        </p:txBody>
      </p:sp>
      <p:sp>
        <p:nvSpPr>
          <p:cNvPr id="4" name="object 4">
            <a:extLst>
              <a:ext uri="{FF2B5EF4-FFF2-40B4-BE49-F238E27FC236}">
                <a16:creationId xmlns:a16="http://schemas.microsoft.com/office/drawing/2014/main" id="{A71AFEBE-D530-4394-A5D2-2176D1FCBE60}"/>
              </a:ext>
            </a:extLst>
          </p:cNvPr>
          <p:cNvSpPr txBox="1"/>
          <p:nvPr/>
        </p:nvSpPr>
        <p:spPr>
          <a:xfrm>
            <a:off x="2286001" y="838201"/>
            <a:ext cx="5186363" cy="258763"/>
          </a:xfrm>
          <a:prstGeom prst="rect">
            <a:avLst/>
          </a:prstGeom>
        </p:spPr>
        <p:txBody>
          <a:bodyPr lIns="0" tIns="11397" rIns="0" bIns="0">
            <a:spAutoFit/>
          </a:bodyPr>
          <a:lstStyle/>
          <a:p>
            <a:pPr marL="11397">
              <a:spcBef>
                <a:spcPts val="90"/>
              </a:spcBef>
              <a:defRPr/>
            </a:pPr>
            <a:r>
              <a:rPr sz="1600" b="1" dirty="0">
                <a:solidFill>
                  <a:prstClr val="black"/>
                </a:solidFill>
                <a:latin typeface="Times New Roman" pitchFamily="18" charset="0"/>
                <a:cs typeface="Times New Roman" pitchFamily="18" charset="0"/>
              </a:rPr>
              <a:t>If we let </a:t>
            </a:r>
            <a:r>
              <a:rPr sz="1600" b="1" dirty="0">
                <a:solidFill>
                  <a:srgbClr val="0000FF"/>
                </a:solidFill>
                <a:latin typeface="Times New Roman" pitchFamily="18" charset="0"/>
                <a:cs typeface="Times New Roman" pitchFamily="18" charset="0"/>
              </a:rPr>
              <a:t>ℓ = linear </a:t>
            </a:r>
            <a:r>
              <a:rPr sz="1600" b="1" spc="-4" dirty="0">
                <a:solidFill>
                  <a:srgbClr val="0000FF"/>
                </a:solidFill>
                <a:latin typeface="Times New Roman" pitchFamily="18" charset="0"/>
                <a:cs typeface="Times New Roman" pitchFamily="18" charset="0"/>
              </a:rPr>
              <a:t>dimension </a:t>
            </a:r>
            <a:r>
              <a:rPr sz="1600" b="1" dirty="0">
                <a:solidFill>
                  <a:prstClr val="black"/>
                </a:solidFill>
                <a:latin typeface="Times New Roman" pitchFamily="18" charset="0"/>
                <a:cs typeface="Times New Roman" pitchFamily="18" charset="0"/>
              </a:rPr>
              <a:t>of a </a:t>
            </a:r>
            <a:r>
              <a:rPr sz="1600" b="1" spc="-4" dirty="0">
                <a:solidFill>
                  <a:prstClr val="black"/>
                </a:solidFill>
                <a:latin typeface="Times New Roman" pitchFamily="18" charset="0"/>
                <a:cs typeface="Times New Roman" pitchFamily="18" charset="0"/>
              </a:rPr>
              <a:t>solid, </a:t>
            </a:r>
            <a:r>
              <a:rPr sz="1600" b="1" dirty="0">
                <a:solidFill>
                  <a:prstClr val="black"/>
                </a:solidFill>
                <a:latin typeface="Times New Roman" pitchFamily="18" charset="0"/>
                <a:cs typeface="Times New Roman" pitchFamily="18" charset="0"/>
              </a:rPr>
              <a:t>we will</a:t>
            </a:r>
            <a:r>
              <a:rPr sz="1600" b="1" spc="-112" dirty="0">
                <a:solidFill>
                  <a:prstClr val="black"/>
                </a:solidFill>
                <a:latin typeface="Times New Roman" pitchFamily="18" charset="0"/>
                <a:cs typeface="Times New Roman" pitchFamily="18" charset="0"/>
              </a:rPr>
              <a:t> </a:t>
            </a:r>
            <a:r>
              <a:rPr sz="1600" b="1" dirty="0">
                <a:solidFill>
                  <a:prstClr val="black"/>
                </a:solidFill>
                <a:latin typeface="Times New Roman" pitchFamily="18" charset="0"/>
                <a:cs typeface="Times New Roman" pitchFamily="18" charset="0"/>
              </a:rPr>
              <a:t>have:</a:t>
            </a:r>
            <a:endParaRPr sz="1600">
              <a:solidFill>
                <a:prstClr val="black"/>
              </a:solidFill>
              <a:latin typeface="Times New Roman" pitchFamily="18" charset="0"/>
              <a:cs typeface="Times New Roman" pitchFamily="18" charset="0"/>
            </a:endParaRPr>
          </a:p>
        </p:txBody>
      </p:sp>
      <p:sp>
        <p:nvSpPr>
          <p:cNvPr id="5" name="object 5">
            <a:extLst>
              <a:ext uri="{FF2B5EF4-FFF2-40B4-BE49-F238E27FC236}">
                <a16:creationId xmlns:a16="http://schemas.microsoft.com/office/drawing/2014/main" id="{75F919D0-9846-4747-BF68-8A7B24375265}"/>
              </a:ext>
            </a:extLst>
          </p:cNvPr>
          <p:cNvSpPr txBox="1"/>
          <p:nvPr/>
        </p:nvSpPr>
        <p:spPr>
          <a:xfrm>
            <a:off x="2454275" y="1452564"/>
            <a:ext cx="1246188" cy="257175"/>
          </a:xfrm>
          <a:prstGeom prst="rect">
            <a:avLst/>
          </a:prstGeom>
        </p:spPr>
        <p:txBody>
          <a:bodyPr lIns="0" tIns="11397" rIns="0" bIns="0">
            <a:spAutoFit/>
          </a:bodyPr>
          <a:lstStyle/>
          <a:p>
            <a:pPr marL="11397">
              <a:spcBef>
                <a:spcPts val="90"/>
              </a:spcBef>
              <a:defRPr/>
            </a:pPr>
            <a:r>
              <a:rPr sz="1600" b="1" dirty="0">
                <a:solidFill>
                  <a:prstClr val="black"/>
                </a:solidFill>
                <a:latin typeface="Arial"/>
                <a:cs typeface="Arial"/>
              </a:rPr>
              <a:t>The</a:t>
            </a:r>
            <a:r>
              <a:rPr sz="1600" b="1" spc="-76" dirty="0">
                <a:solidFill>
                  <a:prstClr val="black"/>
                </a:solidFill>
                <a:latin typeface="Arial"/>
                <a:cs typeface="Arial"/>
              </a:rPr>
              <a:t> </a:t>
            </a:r>
            <a:r>
              <a:rPr sz="1600" b="1" spc="-4" dirty="0">
                <a:solidFill>
                  <a:prstClr val="black"/>
                </a:solidFill>
                <a:latin typeface="Arial"/>
                <a:cs typeface="Arial"/>
              </a:rPr>
              <a:t>volume:</a:t>
            </a:r>
            <a:endParaRPr sz="1600">
              <a:solidFill>
                <a:prstClr val="black"/>
              </a:solidFill>
              <a:latin typeface="Arial"/>
              <a:cs typeface="Arial"/>
            </a:endParaRPr>
          </a:p>
        </p:txBody>
      </p:sp>
      <p:sp>
        <p:nvSpPr>
          <p:cNvPr id="6" name="object 6">
            <a:extLst>
              <a:ext uri="{FF2B5EF4-FFF2-40B4-BE49-F238E27FC236}">
                <a16:creationId xmlns:a16="http://schemas.microsoft.com/office/drawing/2014/main" id="{66180B4D-03DF-417A-B36E-895E4F3A2273}"/>
              </a:ext>
            </a:extLst>
          </p:cNvPr>
          <p:cNvSpPr txBox="1"/>
          <p:nvPr/>
        </p:nvSpPr>
        <p:spPr>
          <a:xfrm>
            <a:off x="2438400" y="2133601"/>
            <a:ext cx="1258888" cy="258763"/>
          </a:xfrm>
          <a:prstGeom prst="rect">
            <a:avLst/>
          </a:prstGeom>
        </p:spPr>
        <p:txBody>
          <a:bodyPr lIns="0" tIns="11397" rIns="0" bIns="0">
            <a:spAutoFit/>
          </a:bodyPr>
          <a:lstStyle/>
          <a:p>
            <a:pPr marL="11397">
              <a:spcBef>
                <a:spcPts val="90"/>
              </a:spcBef>
              <a:defRPr/>
            </a:pPr>
            <a:r>
              <a:rPr sz="1600" b="1" dirty="0">
                <a:solidFill>
                  <a:prstClr val="black"/>
                </a:solidFill>
                <a:latin typeface="Arial"/>
                <a:cs typeface="Arial"/>
              </a:rPr>
              <a:t>The</a:t>
            </a:r>
            <a:r>
              <a:rPr sz="1600" b="1" spc="-76" dirty="0">
                <a:solidFill>
                  <a:prstClr val="black"/>
                </a:solidFill>
                <a:latin typeface="Arial"/>
                <a:cs typeface="Arial"/>
              </a:rPr>
              <a:t> </a:t>
            </a:r>
            <a:r>
              <a:rPr sz="1600" b="1" spc="-4" dirty="0">
                <a:solidFill>
                  <a:prstClr val="black"/>
                </a:solidFill>
                <a:latin typeface="Arial"/>
                <a:cs typeface="Arial"/>
              </a:rPr>
              <a:t>surface:</a:t>
            </a:r>
            <a:endParaRPr sz="1600">
              <a:solidFill>
                <a:prstClr val="black"/>
              </a:solidFill>
              <a:latin typeface="Arial"/>
              <a:cs typeface="Arial"/>
            </a:endParaRPr>
          </a:p>
        </p:txBody>
      </p:sp>
      <p:sp>
        <p:nvSpPr>
          <p:cNvPr id="7" name="object 7">
            <a:extLst>
              <a:ext uri="{FF2B5EF4-FFF2-40B4-BE49-F238E27FC236}">
                <a16:creationId xmlns:a16="http://schemas.microsoft.com/office/drawing/2014/main" id="{334CFCC3-14F5-453B-891F-BA7265DA6AB8}"/>
              </a:ext>
            </a:extLst>
          </p:cNvPr>
          <p:cNvSpPr txBox="1"/>
          <p:nvPr/>
        </p:nvSpPr>
        <p:spPr>
          <a:xfrm>
            <a:off x="4224338" y="1392239"/>
            <a:ext cx="1524000" cy="1392237"/>
          </a:xfrm>
          <a:prstGeom prst="rect">
            <a:avLst/>
          </a:prstGeom>
        </p:spPr>
        <p:txBody>
          <a:bodyPr lIns="0" tIns="138473" rIns="0" bIns="0">
            <a:spAutoFit/>
          </a:bodyPr>
          <a:lstStyle/>
          <a:p>
            <a:pPr marL="34191">
              <a:spcBef>
                <a:spcPts val="1090"/>
              </a:spcBef>
              <a:tabLst>
                <a:tab pos="535088" algn="l"/>
              </a:tabLst>
              <a:defRPr/>
            </a:pPr>
            <a:r>
              <a:rPr sz="3600" i="1" spc="-9" dirty="0">
                <a:solidFill>
                  <a:prstClr val="black"/>
                </a:solidFill>
                <a:latin typeface="Times New Roman"/>
                <a:cs typeface="Times New Roman"/>
              </a:rPr>
              <a:t>V	</a:t>
            </a:r>
            <a:r>
              <a:rPr sz="3600" spc="-9" dirty="0">
                <a:solidFill>
                  <a:prstClr val="black"/>
                </a:solidFill>
                <a:latin typeface="Symbol"/>
                <a:cs typeface="Symbol"/>
              </a:rPr>
              <a:t></a:t>
            </a:r>
            <a:r>
              <a:rPr sz="3600" spc="256" dirty="0">
                <a:solidFill>
                  <a:prstClr val="black"/>
                </a:solidFill>
                <a:latin typeface="Times New Roman"/>
                <a:cs typeface="Times New Roman"/>
              </a:rPr>
              <a:t> </a:t>
            </a:r>
            <a:r>
              <a:rPr sz="3600" spc="251" dirty="0">
                <a:solidFill>
                  <a:prstClr val="black"/>
                </a:solidFill>
                <a:latin typeface="Arial Black"/>
                <a:cs typeface="Arial Black"/>
              </a:rPr>
              <a:t>l</a:t>
            </a:r>
            <a:r>
              <a:rPr sz="3200" spc="376" baseline="42553" dirty="0">
                <a:solidFill>
                  <a:prstClr val="black"/>
                </a:solidFill>
                <a:latin typeface="Times New Roman"/>
                <a:cs typeface="Times New Roman"/>
              </a:rPr>
              <a:t>3</a:t>
            </a:r>
            <a:endParaRPr sz="3200" baseline="42553">
              <a:solidFill>
                <a:prstClr val="black"/>
              </a:solidFill>
              <a:latin typeface="Times New Roman"/>
              <a:cs typeface="Times New Roman"/>
            </a:endParaRPr>
          </a:p>
          <a:p>
            <a:pPr marL="85477">
              <a:spcBef>
                <a:spcPts val="1041"/>
              </a:spcBef>
              <a:tabLst>
                <a:tab pos="515143" algn="l"/>
              </a:tabLst>
              <a:defRPr/>
            </a:pPr>
            <a:r>
              <a:rPr sz="3700" i="1" spc="4" dirty="0">
                <a:solidFill>
                  <a:prstClr val="black"/>
                </a:solidFill>
                <a:latin typeface="Times New Roman"/>
                <a:cs typeface="Times New Roman"/>
              </a:rPr>
              <a:t>S	</a:t>
            </a:r>
            <a:r>
              <a:rPr sz="3700" spc="9" dirty="0">
                <a:solidFill>
                  <a:prstClr val="black"/>
                </a:solidFill>
                <a:latin typeface="Symbol"/>
                <a:cs typeface="Symbol"/>
              </a:rPr>
              <a:t></a:t>
            </a:r>
            <a:r>
              <a:rPr sz="3700" spc="265" dirty="0">
                <a:solidFill>
                  <a:prstClr val="black"/>
                </a:solidFill>
                <a:latin typeface="Times New Roman"/>
                <a:cs typeface="Times New Roman"/>
              </a:rPr>
              <a:t> </a:t>
            </a:r>
            <a:r>
              <a:rPr sz="3700" spc="287" dirty="0">
                <a:solidFill>
                  <a:prstClr val="black"/>
                </a:solidFill>
                <a:latin typeface="Arial Black"/>
                <a:cs typeface="Arial Black"/>
              </a:rPr>
              <a:t>l</a:t>
            </a:r>
            <a:r>
              <a:rPr sz="3200" spc="431" baseline="42824" dirty="0">
                <a:solidFill>
                  <a:prstClr val="black"/>
                </a:solidFill>
                <a:latin typeface="Times New Roman"/>
                <a:cs typeface="Times New Roman"/>
              </a:rPr>
              <a:t>2</a:t>
            </a:r>
            <a:endParaRPr sz="3200" baseline="42824">
              <a:solidFill>
                <a:prstClr val="black"/>
              </a:solidFill>
              <a:latin typeface="Times New Roman"/>
              <a:cs typeface="Times New Roman"/>
            </a:endParaRPr>
          </a:p>
        </p:txBody>
      </p:sp>
      <p:sp>
        <p:nvSpPr>
          <p:cNvPr id="18439" name="object 8">
            <a:extLst>
              <a:ext uri="{FF2B5EF4-FFF2-40B4-BE49-F238E27FC236}">
                <a16:creationId xmlns:a16="http://schemas.microsoft.com/office/drawing/2014/main" id="{55C2FE22-735E-487A-9879-889171739810}"/>
              </a:ext>
            </a:extLst>
          </p:cNvPr>
          <p:cNvSpPr>
            <a:spLocks noChangeArrowheads="1"/>
          </p:cNvSpPr>
          <p:nvPr/>
        </p:nvSpPr>
        <p:spPr bwMode="auto">
          <a:xfrm>
            <a:off x="6096001" y="1851025"/>
            <a:ext cx="415925" cy="268288"/>
          </a:xfrm>
          <a:custGeom>
            <a:avLst/>
            <a:gdLst>
              <a:gd name="T0" fmla="*/ 0 w 457200"/>
              <a:gd name="T1" fmla="*/ 0 h 304800"/>
              <a:gd name="T2" fmla="*/ 378376 w 457200"/>
              <a:gd name="T3" fmla="*/ 236149 h 304800"/>
              <a:gd name="T4" fmla="*/ 0 60000 65536"/>
              <a:gd name="T5" fmla="*/ 0 60000 65536"/>
              <a:gd name="T6" fmla="*/ 0 w 457200"/>
              <a:gd name="T7" fmla="*/ 0 h 304800"/>
              <a:gd name="T8" fmla="*/ 457200 w 457200"/>
              <a:gd name="T9" fmla="*/ 304800 h 304800"/>
            </a:gdLst>
            <a:ahLst/>
            <a:cxnLst>
              <a:cxn ang="T4">
                <a:pos x="T0" y="T1"/>
              </a:cxn>
              <a:cxn ang="T5">
                <a:pos x="T2" y="T3"/>
              </a:cxn>
            </a:cxnLst>
            <a:rect l="T6" t="T7" r="T8" b="T9"/>
            <a:pathLst>
              <a:path w="457200" h="304800">
                <a:moveTo>
                  <a:pt x="0" y="0"/>
                </a:moveTo>
                <a:lnTo>
                  <a:pt x="457200" y="304799"/>
                </a:lnTo>
              </a:path>
            </a:pathLst>
          </a:custGeom>
          <a:noFill/>
          <a:ln w="2857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fontAlgn="base" hangingPunct="0">
              <a:spcBef>
                <a:spcPct val="0"/>
              </a:spcBef>
              <a:spcAft>
                <a:spcPct val="0"/>
              </a:spcAft>
            </a:pPr>
            <a:endParaRPr lang="en-IN">
              <a:solidFill>
                <a:prstClr val="black"/>
              </a:solidFill>
              <a:latin typeface="Arial" panose="020B0604020202020204" pitchFamily="34" charset="0"/>
              <a:cs typeface="Arial" panose="020B0604020202020204" pitchFamily="34" charset="0"/>
            </a:endParaRPr>
          </a:p>
        </p:txBody>
      </p:sp>
      <p:sp>
        <p:nvSpPr>
          <p:cNvPr id="18440" name="object 9">
            <a:extLst>
              <a:ext uri="{FF2B5EF4-FFF2-40B4-BE49-F238E27FC236}">
                <a16:creationId xmlns:a16="http://schemas.microsoft.com/office/drawing/2014/main" id="{F64F322A-AF49-4C5C-862F-EC4159181C41}"/>
              </a:ext>
            </a:extLst>
          </p:cNvPr>
          <p:cNvSpPr>
            <a:spLocks noChangeArrowheads="1"/>
          </p:cNvSpPr>
          <p:nvPr/>
        </p:nvSpPr>
        <p:spPr bwMode="auto">
          <a:xfrm>
            <a:off x="6096001" y="2119314"/>
            <a:ext cx="415925" cy="403225"/>
          </a:xfrm>
          <a:custGeom>
            <a:avLst/>
            <a:gdLst>
              <a:gd name="T0" fmla="*/ 0 w 457200"/>
              <a:gd name="T1" fmla="*/ 355621 h 457200"/>
              <a:gd name="T2" fmla="*/ 378376 w 457200"/>
              <a:gd name="T3" fmla="*/ 0 h 457200"/>
              <a:gd name="T4" fmla="*/ 0 60000 65536"/>
              <a:gd name="T5" fmla="*/ 0 60000 65536"/>
              <a:gd name="T6" fmla="*/ 0 w 457200"/>
              <a:gd name="T7" fmla="*/ 0 h 457200"/>
              <a:gd name="T8" fmla="*/ 457200 w 457200"/>
              <a:gd name="T9" fmla="*/ 457200 h 457200"/>
            </a:gdLst>
            <a:ahLst/>
            <a:cxnLst>
              <a:cxn ang="T4">
                <a:pos x="T0" y="T1"/>
              </a:cxn>
              <a:cxn ang="T5">
                <a:pos x="T2" y="T3"/>
              </a:cxn>
            </a:cxnLst>
            <a:rect l="T6" t="T7" r="T8" b="T9"/>
            <a:pathLst>
              <a:path w="457200" h="457200">
                <a:moveTo>
                  <a:pt x="0" y="457199"/>
                </a:moveTo>
                <a:lnTo>
                  <a:pt x="457200" y="0"/>
                </a:lnTo>
              </a:path>
            </a:pathLst>
          </a:custGeom>
          <a:noFill/>
          <a:ln w="2857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fontAlgn="base" hangingPunct="0">
              <a:spcBef>
                <a:spcPct val="0"/>
              </a:spcBef>
              <a:spcAft>
                <a:spcPct val="0"/>
              </a:spcAft>
            </a:pPr>
            <a:endParaRPr lang="en-IN">
              <a:solidFill>
                <a:prstClr val="black"/>
              </a:solidFill>
              <a:latin typeface="Arial" panose="020B0604020202020204" pitchFamily="34" charset="0"/>
              <a:cs typeface="Arial" panose="020B0604020202020204" pitchFamily="34" charset="0"/>
            </a:endParaRPr>
          </a:p>
        </p:txBody>
      </p:sp>
      <p:sp>
        <p:nvSpPr>
          <p:cNvPr id="18441" name="object 10">
            <a:extLst>
              <a:ext uri="{FF2B5EF4-FFF2-40B4-BE49-F238E27FC236}">
                <a16:creationId xmlns:a16="http://schemas.microsoft.com/office/drawing/2014/main" id="{8839261A-FF9E-45F8-8937-49B3BE0D819C}"/>
              </a:ext>
            </a:extLst>
          </p:cNvPr>
          <p:cNvSpPr>
            <a:spLocks noChangeArrowheads="1"/>
          </p:cNvSpPr>
          <p:nvPr/>
        </p:nvSpPr>
        <p:spPr bwMode="auto">
          <a:xfrm>
            <a:off x="6511925" y="2060576"/>
            <a:ext cx="623888" cy="117475"/>
          </a:xfrm>
          <a:custGeom>
            <a:avLst/>
            <a:gdLst>
              <a:gd name="T0" fmla="*/ 520540 w 685800"/>
              <a:gd name="T1" fmla="*/ 51943 h 132714"/>
              <a:gd name="T2" fmla="*/ 499894 w 685800"/>
              <a:gd name="T3" fmla="*/ 40599 h 132714"/>
              <a:gd name="T4" fmla="*/ 0 w 685800"/>
              <a:gd name="T5" fmla="*/ 40599 h 132714"/>
              <a:gd name="T6" fmla="*/ 0 w 685800"/>
              <a:gd name="T7" fmla="*/ 63286 h 132714"/>
              <a:gd name="T8" fmla="*/ 499894 w 685800"/>
              <a:gd name="T9" fmla="*/ 63286 h 132714"/>
              <a:gd name="T10" fmla="*/ 520540 w 685800"/>
              <a:gd name="T11" fmla="*/ 51943 h 132714"/>
              <a:gd name="T12" fmla="*/ 567565 w 685800"/>
              <a:gd name="T13" fmla="*/ 51943 h 132714"/>
              <a:gd name="T14" fmla="*/ 478647 w 685800"/>
              <a:gd name="T15" fmla="*/ 2985 h 132714"/>
              <a:gd name="T16" fmla="*/ 472971 w 685800"/>
              <a:gd name="T17" fmla="*/ 0 h 132714"/>
              <a:gd name="T18" fmla="*/ 466033 w 685800"/>
              <a:gd name="T19" fmla="*/ 1792 h 132714"/>
              <a:gd name="T20" fmla="*/ 459728 w 685800"/>
              <a:gd name="T21" fmla="*/ 12538 h 132714"/>
              <a:gd name="T22" fmla="*/ 461620 w 685800"/>
              <a:gd name="T23" fmla="*/ 19105 h 132714"/>
              <a:gd name="T24" fmla="*/ 467295 w 685800"/>
              <a:gd name="T25" fmla="*/ 22688 h 132714"/>
              <a:gd name="T26" fmla="*/ 499894 w 685800"/>
              <a:gd name="T27" fmla="*/ 40599 h 132714"/>
              <a:gd name="T28" fmla="*/ 543601 w 685800"/>
              <a:gd name="T29" fmla="*/ 40599 h 132714"/>
              <a:gd name="T30" fmla="*/ 543601 w 685800"/>
              <a:gd name="T31" fmla="*/ 65137 h 132714"/>
              <a:gd name="T32" fmla="*/ 567565 w 685800"/>
              <a:gd name="T33" fmla="*/ 51943 h 132714"/>
              <a:gd name="T34" fmla="*/ 543601 w 685800"/>
              <a:gd name="T35" fmla="*/ 65137 h 132714"/>
              <a:gd name="T36" fmla="*/ 543601 w 685800"/>
              <a:gd name="T37" fmla="*/ 63286 h 132714"/>
              <a:gd name="T38" fmla="*/ 499894 w 685800"/>
              <a:gd name="T39" fmla="*/ 63287 h 132714"/>
              <a:gd name="T40" fmla="*/ 467295 w 685800"/>
              <a:gd name="T41" fmla="*/ 81198 h 132714"/>
              <a:gd name="T42" fmla="*/ 461620 w 685800"/>
              <a:gd name="T43" fmla="*/ 84780 h 132714"/>
              <a:gd name="T44" fmla="*/ 459728 w 685800"/>
              <a:gd name="T45" fmla="*/ 91349 h 132714"/>
              <a:gd name="T46" fmla="*/ 466033 w 685800"/>
              <a:gd name="T47" fmla="*/ 102095 h 132714"/>
              <a:gd name="T48" fmla="*/ 472971 w 685800"/>
              <a:gd name="T49" fmla="*/ 103887 h 132714"/>
              <a:gd name="T50" fmla="*/ 478647 w 685800"/>
              <a:gd name="T51" fmla="*/ 100901 h 132714"/>
              <a:gd name="T52" fmla="*/ 543601 w 685800"/>
              <a:gd name="T53" fmla="*/ 65137 h 132714"/>
              <a:gd name="T54" fmla="*/ 543601 w 685800"/>
              <a:gd name="T55" fmla="*/ 63286 h 132714"/>
              <a:gd name="T56" fmla="*/ 543601 w 685800"/>
              <a:gd name="T57" fmla="*/ 40599 h 132714"/>
              <a:gd name="T58" fmla="*/ 499894 w 685800"/>
              <a:gd name="T59" fmla="*/ 40599 h 132714"/>
              <a:gd name="T60" fmla="*/ 520540 w 685800"/>
              <a:gd name="T61" fmla="*/ 51943 h 132714"/>
              <a:gd name="T62" fmla="*/ 537926 w 685800"/>
              <a:gd name="T63" fmla="*/ 42390 h 132714"/>
              <a:gd name="T64" fmla="*/ 537926 w 685800"/>
              <a:gd name="T65" fmla="*/ 63286 h 132714"/>
              <a:gd name="T66" fmla="*/ 543601 w 685800"/>
              <a:gd name="T67" fmla="*/ 63286 h 132714"/>
              <a:gd name="T68" fmla="*/ 537926 w 685800"/>
              <a:gd name="T69" fmla="*/ 63286 h 132714"/>
              <a:gd name="T70" fmla="*/ 537926 w 685800"/>
              <a:gd name="T71" fmla="*/ 61497 h 132714"/>
              <a:gd name="T72" fmla="*/ 520540 w 685800"/>
              <a:gd name="T73" fmla="*/ 51943 h 132714"/>
              <a:gd name="T74" fmla="*/ 499894 w 685800"/>
              <a:gd name="T75" fmla="*/ 63287 h 132714"/>
              <a:gd name="T76" fmla="*/ 537926 w 685800"/>
              <a:gd name="T77" fmla="*/ 63286 h 132714"/>
              <a:gd name="T78" fmla="*/ 537926 w 685800"/>
              <a:gd name="T79" fmla="*/ 61497 h 132714"/>
              <a:gd name="T80" fmla="*/ 537926 w 685800"/>
              <a:gd name="T81" fmla="*/ 42390 h 132714"/>
              <a:gd name="T82" fmla="*/ 520540 w 685800"/>
              <a:gd name="T83" fmla="*/ 51943 h 132714"/>
              <a:gd name="T84" fmla="*/ 537926 w 685800"/>
              <a:gd name="T85" fmla="*/ 61497 h 132714"/>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685800"/>
              <a:gd name="T130" fmla="*/ 0 h 132714"/>
              <a:gd name="T131" fmla="*/ 685800 w 685800"/>
              <a:gd name="T132" fmla="*/ 132714 h 132714"/>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685800" h="132714">
                <a:moveTo>
                  <a:pt x="628978" y="66293"/>
                </a:moveTo>
                <a:lnTo>
                  <a:pt x="604031" y="51815"/>
                </a:lnTo>
                <a:lnTo>
                  <a:pt x="0" y="51815"/>
                </a:lnTo>
                <a:lnTo>
                  <a:pt x="0" y="80771"/>
                </a:lnTo>
                <a:lnTo>
                  <a:pt x="604031" y="80771"/>
                </a:lnTo>
                <a:lnTo>
                  <a:pt x="628978" y="66293"/>
                </a:lnTo>
                <a:close/>
              </a:path>
              <a:path w="685800" h="132714">
                <a:moveTo>
                  <a:pt x="685800" y="66293"/>
                </a:moveTo>
                <a:lnTo>
                  <a:pt x="578358" y="3809"/>
                </a:lnTo>
                <a:lnTo>
                  <a:pt x="571500" y="0"/>
                </a:lnTo>
                <a:lnTo>
                  <a:pt x="563117" y="2286"/>
                </a:lnTo>
                <a:lnTo>
                  <a:pt x="555498" y="16001"/>
                </a:lnTo>
                <a:lnTo>
                  <a:pt x="557784" y="24383"/>
                </a:lnTo>
                <a:lnTo>
                  <a:pt x="564641" y="28956"/>
                </a:lnTo>
                <a:lnTo>
                  <a:pt x="604031" y="51815"/>
                </a:lnTo>
                <a:lnTo>
                  <a:pt x="656844" y="51815"/>
                </a:lnTo>
                <a:lnTo>
                  <a:pt x="656844" y="83133"/>
                </a:lnTo>
                <a:lnTo>
                  <a:pt x="685800" y="66293"/>
                </a:lnTo>
                <a:close/>
              </a:path>
              <a:path w="685800" h="132714">
                <a:moveTo>
                  <a:pt x="656844" y="83133"/>
                </a:moveTo>
                <a:lnTo>
                  <a:pt x="656844" y="80771"/>
                </a:lnTo>
                <a:lnTo>
                  <a:pt x="604031" y="80772"/>
                </a:lnTo>
                <a:lnTo>
                  <a:pt x="564641" y="103631"/>
                </a:lnTo>
                <a:lnTo>
                  <a:pt x="557784" y="108203"/>
                </a:lnTo>
                <a:lnTo>
                  <a:pt x="555498" y="116586"/>
                </a:lnTo>
                <a:lnTo>
                  <a:pt x="563117" y="130301"/>
                </a:lnTo>
                <a:lnTo>
                  <a:pt x="571500" y="132587"/>
                </a:lnTo>
                <a:lnTo>
                  <a:pt x="578358" y="128777"/>
                </a:lnTo>
                <a:lnTo>
                  <a:pt x="656844" y="83133"/>
                </a:lnTo>
                <a:close/>
              </a:path>
              <a:path w="685800" h="132714">
                <a:moveTo>
                  <a:pt x="656844" y="80771"/>
                </a:moveTo>
                <a:lnTo>
                  <a:pt x="656844" y="51815"/>
                </a:lnTo>
                <a:lnTo>
                  <a:pt x="604031" y="51815"/>
                </a:lnTo>
                <a:lnTo>
                  <a:pt x="628978" y="66293"/>
                </a:lnTo>
                <a:lnTo>
                  <a:pt x="649986" y="54101"/>
                </a:lnTo>
                <a:lnTo>
                  <a:pt x="649986" y="80771"/>
                </a:lnTo>
                <a:lnTo>
                  <a:pt x="656844" y="80771"/>
                </a:lnTo>
                <a:close/>
              </a:path>
              <a:path w="685800" h="132714">
                <a:moveTo>
                  <a:pt x="649986" y="80771"/>
                </a:moveTo>
                <a:lnTo>
                  <a:pt x="649986" y="78486"/>
                </a:lnTo>
                <a:lnTo>
                  <a:pt x="628978" y="66293"/>
                </a:lnTo>
                <a:lnTo>
                  <a:pt x="604031" y="80772"/>
                </a:lnTo>
                <a:lnTo>
                  <a:pt x="649986" y="80771"/>
                </a:lnTo>
                <a:close/>
              </a:path>
              <a:path w="685800" h="132714">
                <a:moveTo>
                  <a:pt x="649986" y="78486"/>
                </a:moveTo>
                <a:lnTo>
                  <a:pt x="649986" y="54101"/>
                </a:lnTo>
                <a:lnTo>
                  <a:pt x="628978" y="66293"/>
                </a:lnTo>
                <a:lnTo>
                  <a:pt x="649986" y="78486"/>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fontAlgn="base" hangingPunct="0">
              <a:spcBef>
                <a:spcPct val="0"/>
              </a:spcBef>
              <a:spcAft>
                <a:spcPct val="0"/>
              </a:spcAft>
            </a:pPr>
            <a:endParaRPr lang="en-IN">
              <a:solidFill>
                <a:prstClr val="black"/>
              </a:solidFill>
              <a:latin typeface="Arial" panose="020B0604020202020204" pitchFamily="34" charset="0"/>
              <a:cs typeface="Arial" panose="020B0604020202020204" pitchFamily="34" charset="0"/>
            </a:endParaRPr>
          </a:p>
        </p:txBody>
      </p:sp>
      <p:sp>
        <p:nvSpPr>
          <p:cNvPr id="18442" name="object 11">
            <a:extLst>
              <a:ext uri="{FF2B5EF4-FFF2-40B4-BE49-F238E27FC236}">
                <a16:creationId xmlns:a16="http://schemas.microsoft.com/office/drawing/2014/main" id="{CB89408D-BC14-4BE4-B6DD-C6CF7976F453}"/>
              </a:ext>
            </a:extLst>
          </p:cNvPr>
          <p:cNvSpPr txBox="1">
            <a:spLocks noChangeArrowheads="1"/>
          </p:cNvSpPr>
          <p:nvPr/>
        </p:nvSpPr>
        <p:spPr bwMode="auto">
          <a:xfrm>
            <a:off x="6248401" y="914400"/>
            <a:ext cx="3776663" cy="2425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08841" rIns="0" bIns="0">
            <a:spAutoFit/>
          </a:bodyPr>
          <a:lstStyle>
            <a:lvl1pPr marL="1004888">
              <a:spcBef>
                <a:spcPts val="300"/>
              </a:spcBef>
              <a:buClr>
                <a:srgbClr val="A04DA3"/>
              </a:buClr>
              <a:buFont typeface="Georgia" panose="02040502050405020303" pitchFamily="18" charset="0"/>
              <a:buChar char="•"/>
              <a:tabLst>
                <a:tab pos="1695450" algn="l"/>
                <a:tab pos="2057400" algn="l"/>
              </a:tabLst>
              <a:defRPr sz="2800">
                <a:solidFill>
                  <a:schemeClr val="tx1"/>
                </a:solidFill>
                <a:latin typeface="Georgia" panose="02040502050405020303" pitchFamily="18" charset="0"/>
              </a:defRPr>
            </a:lvl1pPr>
            <a:lvl2pPr marL="742950" indent="-285750">
              <a:spcBef>
                <a:spcPts val="300"/>
              </a:spcBef>
              <a:buClr>
                <a:schemeClr val="accent2"/>
              </a:buClr>
              <a:buFont typeface="Georgia" panose="02040502050405020303" pitchFamily="18" charset="0"/>
              <a:buChar char="▫"/>
              <a:tabLst>
                <a:tab pos="1695450" algn="l"/>
                <a:tab pos="2057400" algn="l"/>
              </a:tabLst>
              <a:defRPr sz="2600">
                <a:solidFill>
                  <a:schemeClr val="accent2"/>
                </a:solidFill>
                <a:latin typeface="Georgia" panose="02040502050405020303" pitchFamily="18" charset="0"/>
              </a:defRPr>
            </a:lvl2pPr>
            <a:lvl3pPr marL="1143000" indent="-228600">
              <a:spcBef>
                <a:spcPts val="300"/>
              </a:spcBef>
              <a:buClr>
                <a:schemeClr val="accent1"/>
              </a:buClr>
              <a:buFont typeface="Wingdings 2" panose="05020102010507070707" pitchFamily="18" charset="2"/>
              <a:buChar char=""/>
              <a:tabLst>
                <a:tab pos="1695450" algn="l"/>
                <a:tab pos="2057400" algn="l"/>
              </a:tabLst>
              <a:defRPr sz="2400">
                <a:solidFill>
                  <a:schemeClr val="accent1"/>
                </a:solidFill>
                <a:latin typeface="Georgia" panose="02040502050405020303" pitchFamily="18" charset="0"/>
              </a:defRPr>
            </a:lvl3pPr>
            <a:lvl4pPr marL="1600200" indent="-228600">
              <a:spcBef>
                <a:spcPts val="300"/>
              </a:spcBef>
              <a:buClr>
                <a:schemeClr val="accent1"/>
              </a:buClr>
              <a:buFont typeface="Wingdings 2" panose="05020102010507070707" pitchFamily="18" charset="2"/>
              <a:buChar char=""/>
              <a:tabLst>
                <a:tab pos="1695450" algn="l"/>
                <a:tab pos="2057400" algn="l"/>
              </a:tabLst>
              <a:defRPr sz="2200">
                <a:solidFill>
                  <a:schemeClr val="accent1"/>
                </a:solidFill>
                <a:latin typeface="Georgia" panose="02040502050405020303" pitchFamily="18" charset="0"/>
              </a:defRPr>
            </a:lvl4pPr>
            <a:lvl5pPr marL="2057400" indent="-228600">
              <a:spcBef>
                <a:spcPts val="300"/>
              </a:spcBef>
              <a:buClr>
                <a:srgbClr val="A04DA3"/>
              </a:buClr>
              <a:buFont typeface="Georgia" panose="02040502050405020303" pitchFamily="18" charset="0"/>
              <a:buChar char="▫"/>
              <a:tabLst>
                <a:tab pos="1695450" algn="l"/>
                <a:tab pos="2057400" algn="l"/>
              </a:tabLst>
              <a:defRPr sz="2000">
                <a:solidFill>
                  <a:srgbClr val="A04DA3"/>
                </a:solidFill>
                <a:latin typeface="Georgia" panose="02040502050405020303"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tabLst>
                <a:tab pos="1695450" algn="l"/>
                <a:tab pos="2057400" algn="l"/>
              </a:tabLst>
              <a:defRPr sz="2000">
                <a:solidFill>
                  <a:srgbClr val="A04DA3"/>
                </a:solidFill>
                <a:latin typeface="Georgia" panose="02040502050405020303"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tabLst>
                <a:tab pos="1695450" algn="l"/>
                <a:tab pos="2057400" algn="l"/>
              </a:tabLst>
              <a:defRPr sz="2000">
                <a:solidFill>
                  <a:srgbClr val="A04DA3"/>
                </a:solidFill>
                <a:latin typeface="Georgia" panose="02040502050405020303"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tabLst>
                <a:tab pos="1695450" algn="l"/>
                <a:tab pos="2057400" algn="l"/>
              </a:tabLst>
              <a:defRPr sz="2000">
                <a:solidFill>
                  <a:srgbClr val="A04DA3"/>
                </a:solidFill>
                <a:latin typeface="Georgia" panose="02040502050405020303"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tabLst>
                <a:tab pos="1695450" algn="l"/>
                <a:tab pos="2057400" algn="l"/>
              </a:tabLst>
              <a:defRPr sz="2000">
                <a:solidFill>
                  <a:srgbClr val="A04DA3"/>
                </a:solidFill>
                <a:latin typeface="Georgia" panose="02040502050405020303" pitchFamily="18" charset="0"/>
              </a:defRPr>
            </a:lvl9pPr>
          </a:lstStyle>
          <a:p>
            <a:pPr fontAlgn="base">
              <a:spcBef>
                <a:spcPts val="863"/>
              </a:spcBef>
              <a:spcAft>
                <a:spcPct val="0"/>
              </a:spcAft>
              <a:buClrTx/>
              <a:buNone/>
            </a:pPr>
            <a:r>
              <a:rPr lang="en-US" altLang="en-US" sz="2500" b="1">
                <a:solidFill>
                  <a:srgbClr val="FF3300"/>
                </a:solidFill>
                <a:cs typeface="Arial" panose="020B0604020202020204" pitchFamily="34" charset="0"/>
              </a:rPr>
              <a:t>S/V	=	ℓ</a:t>
            </a:r>
            <a:r>
              <a:rPr lang="en-US" altLang="en-US" sz="2600" b="1" baseline="23000">
                <a:solidFill>
                  <a:srgbClr val="FF3300"/>
                </a:solidFill>
                <a:cs typeface="Arial" panose="020B0604020202020204" pitchFamily="34" charset="0"/>
              </a:rPr>
              <a:t>-1</a:t>
            </a:r>
            <a:endParaRPr lang="en-US" altLang="en-US" sz="2600" baseline="23000">
              <a:solidFill>
                <a:prstClr val="black"/>
              </a:solidFill>
              <a:cs typeface="Arial" panose="020B0604020202020204" pitchFamily="34" charset="0"/>
            </a:endParaRPr>
          </a:p>
          <a:p>
            <a:pPr fontAlgn="base">
              <a:spcBef>
                <a:spcPts val="500"/>
              </a:spcBef>
              <a:spcAft>
                <a:spcPct val="0"/>
              </a:spcAft>
              <a:buClrTx/>
              <a:buNone/>
            </a:pPr>
            <a:r>
              <a:rPr lang="en-US" altLang="en-US" sz="1600" b="1">
                <a:solidFill>
                  <a:prstClr val="black"/>
                </a:solidFill>
                <a:cs typeface="Arial" panose="020B0604020202020204" pitchFamily="34" charset="0"/>
              </a:rPr>
              <a:t>A 10 times reduction in length</a:t>
            </a:r>
            <a:endParaRPr lang="en-US" altLang="en-US" sz="1600">
              <a:solidFill>
                <a:prstClr val="black"/>
              </a:solidFill>
              <a:cs typeface="Arial" panose="020B0604020202020204" pitchFamily="34" charset="0"/>
            </a:endParaRPr>
          </a:p>
          <a:p>
            <a:pPr fontAlgn="base">
              <a:spcBef>
                <a:spcPts val="750"/>
              </a:spcBef>
              <a:spcAft>
                <a:spcPct val="0"/>
              </a:spcAft>
              <a:buClrTx/>
              <a:buNone/>
            </a:pPr>
            <a:r>
              <a:rPr lang="en-US" altLang="en-US" sz="2200" b="1">
                <a:solidFill>
                  <a:srgbClr val="FF3300"/>
                </a:solidFill>
                <a:cs typeface="Arial" panose="020B0604020202020204" pitchFamily="34" charset="0"/>
              </a:rPr>
              <a:t>→ </a:t>
            </a:r>
            <a:r>
              <a:rPr lang="en-US" altLang="en-US" sz="1600">
                <a:solidFill>
                  <a:srgbClr val="0000FF"/>
                </a:solidFill>
                <a:cs typeface="Arial" panose="020B0604020202020204" pitchFamily="34" charset="0"/>
              </a:rPr>
              <a:t>10</a:t>
            </a:r>
            <a:r>
              <a:rPr lang="en-US" altLang="en-US" sz="1600" baseline="23000">
                <a:solidFill>
                  <a:srgbClr val="0000FF"/>
                </a:solidFill>
                <a:cs typeface="Arial" panose="020B0604020202020204" pitchFamily="34" charset="0"/>
              </a:rPr>
              <a:t>3 </a:t>
            </a:r>
            <a:r>
              <a:rPr lang="en-US" altLang="en-US" sz="1600">
                <a:solidFill>
                  <a:srgbClr val="0000FF"/>
                </a:solidFill>
                <a:cs typeface="Arial" panose="020B0604020202020204" pitchFamily="34" charset="0"/>
              </a:rPr>
              <a:t>= 1000 </a:t>
            </a:r>
            <a:r>
              <a:rPr lang="en-US" altLang="en-US" sz="1600">
                <a:solidFill>
                  <a:prstClr val="black"/>
                </a:solidFill>
                <a:cs typeface="Arial" panose="020B0604020202020204" pitchFamily="34" charset="0"/>
              </a:rPr>
              <a:t>time reduction in volume.  But</a:t>
            </a:r>
          </a:p>
          <a:p>
            <a:pPr fontAlgn="base">
              <a:spcBef>
                <a:spcPts val="750"/>
              </a:spcBef>
              <a:spcAft>
                <a:spcPct val="0"/>
              </a:spcAft>
              <a:buClrTx/>
              <a:buNone/>
            </a:pPr>
            <a:r>
              <a:rPr lang="en-US" altLang="en-US" sz="1600">
                <a:solidFill>
                  <a:prstClr val="black"/>
                </a:solidFill>
                <a:cs typeface="Arial" panose="020B0604020202020204" pitchFamily="34" charset="0"/>
              </a:rPr>
              <a:t> </a:t>
            </a:r>
            <a:r>
              <a:rPr lang="en-US" altLang="en-US" sz="2200" b="1">
                <a:solidFill>
                  <a:srgbClr val="FF3300"/>
                </a:solidFill>
                <a:cs typeface="Arial" panose="020B0604020202020204" pitchFamily="34" charset="0"/>
              </a:rPr>
              <a:t>→ </a:t>
            </a:r>
            <a:r>
              <a:rPr lang="en-US" altLang="en-US" sz="1600">
                <a:solidFill>
                  <a:srgbClr val="0000FF"/>
                </a:solidFill>
                <a:cs typeface="Arial" panose="020B0604020202020204" pitchFamily="34" charset="0"/>
              </a:rPr>
              <a:t>10</a:t>
            </a:r>
            <a:r>
              <a:rPr lang="en-US" altLang="en-US" sz="1600" baseline="23000">
                <a:solidFill>
                  <a:srgbClr val="0000FF"/>
                </a:solidFill>
                <a:cs typeface="Arial" panose="020B0604020202020204" pitchFamily="34" charset="0"/>
              </a:rPr>
              <a:t>2 </a:t>
            </a:r>
            <a:r>
              <a:rPr lang="en-US" altLang="en-US" sz="1600">
                <a:solidFill>
                  <a:srgbClr val="0000FF"/>
                </a:solidFill>
                <a:cs typeface="Arial" panose="020B0604020202020204" pitchFamily="34" charset="0"/>
              </a:rPr>
              <a:t>= 100 </a:t>
            </a:r>
            <a:r>
              <a:rPr lang="en-US" altLang="en-US" sz="1600">
                <a:solidFill>
                  <a:prstClr val="black"/>
                </a:solidFill>
                <a:cs typeface="Arial" panose="020B0604020202020204" pitchFamily="34" charset="0"/>
              </a:rPr>
              <a:t>time reduction in </a:t>
            </a:r>
            <a:r>
              <a:rPr lang="en-US" altLang="en-US" sz="1600">
                <a:solidFill>
                  <a:srgbClr val="0000FF"/>
                </a:solidFill>
                <a:cs typeface="Arial" panose="020B0604020202020204" pitchFamily="34" charset="0"/>
              </a:rPr>
              <a:t>surface area</a:t>
            </a:r>
            <a:r>
              <a:rPr lang="en-US" altLang="en-US" sz="1600">
                <a:solidFill>
                  <a:prstClr val="black"/>
                </a:solidFill>
                <a:cs typeface="Arial" panose="020B0604020202020204" pitchFamily="34" charset="0"/>
              </a:rPr>
              <a:t>.</a:t>
            </a:r>
          </a:p>
        </p:txBody>
      </p:sp>
      <p:sp>
        <p:nvSpPr>
          <p:cNvPr id="18443" name="object 12">
            <a:extLst>
              <a:ext uri="{FF2B5EF4-FFF2-40B4-BE49-F238E27FC236}">
                <a16:creationId xmlns:a16="http://schemas.microsoft.com/office/drawing/2014/main" id="{BC84A399-6450-479B-9058-7A64A36BBF40}"/>
              </a:ext>
            </a:extLst>
          </p:cNvPr>
          <p:cNvSpPr>
            <a:spLocks noChangeArrowheads="1"/>
          </p:cNvSpPr>
          <p:nvPr/>
        </p:nvSpPr>
        <p:spPr bwMode="auto">
          <a:xfrm>
            <a:off x="3532188" y="4033838"/>
            <a:ext cx="2286000" cy="1795462"/>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ts val="300"/>
              </a:spcBef>
              <a:buClr>
                <a:srgbClr val="A04DA3"/>
              </a:buClr>
              <a:buFont typeface="Georgia" panose="02040502050405020303" pitchFamily="18" charset="0"/>
              <a:buChar char="•"/>
              <a:defRPr sz="2800">
                <a:solidFill>
                  <a:schemeClr val="tx1"/>
                </a:solidFill>
                <a:latin typeface="Georgia" panose="02040502050405020303"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Georgia" panose="02040502050405020303"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Georgia" panose="02040502050405020303"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Georgia" panose="02040502050405020303" pitchFamily="18" charset="0"/>
              </a:defRPr>
            </a:lvl4pPr>
            <a:lvl5pPr marL="2057400" indent="-228600">
              <a:spcBef>
                <a:spcPts val="300"/>
              </a:spcBef>
              <a:buClr>
                <a:srgbClr val="A04DA3"/>
              </a:buClr>
              <a:buFont typeface="Georgia" panose="02040502050405020303" pitchFamily="18" charset="0"/>
              <a:buChar char="▫"/>
              <a:defRPr sz="2000">
                <a:solidFill>
                  <a:srgbClr val="A04DA3"/>
                </a:solidFill>
                <a:latin typeface="Georgia" panose="02040502050405020303"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9pPr>
          </a:lstStyle>
          <a:p>
            <a:pPr fontAlgn="base">
              <a:spcBef>
                <a:spcPct val="0"/>
              </a:spcBef>
              <a:spcAft>
                <a:spcPct val="0"/>
              </a:spcAft>
              <a:buClrTx/>
              <a:buNone/>
            </a:pPr>
            <a:endParaRPr lang="en-US" altLang="en-US" sz="1800">
              <a:solidFill>
                <a:prstClr val="black"/>
              </a:solidFill>
              <a:latin typeface="Calibri" panose="020F0502020204030204" pitchFamily="34" charset="0"/>
              <a:cs typeface="Arial" panose="020B0604020202020204" pitchFamily="34" charset="0"/>
            </a:endParaRPr>
          </a:p>
        </p:txBody>
      </p:sp>
      <p:sp>
        <p:nvSpPr>
          <p:cNvPr id="18444" name="object 13">
            <a:extLst>
              <a:ext uri="{FF2B5EF4-FFF2-40B4-BE49-F238E27FC236}">
                <a16:creationId xmlns:a16="http://schemas.microsoft.com/office/drawing/2014/main" id="{EE3DF5A9-09FF-4C80-BC71-9E83957FC48A}"/>
              </a:ext>
            </a:extLst>
          </p:cNvPr>
          <p:cNvSpPr>
            <a:spLocks noChangeArrowheads="1"/>
          </p:cNvSpPr>
          <p:nvPr/>
        </p:nvSpPr>
        <p:spPr bwMode="auto">
          <a:xfrm>
            <a:off x="6442075" y="4102101"/>
            <a:ext cx="2217738" cy="1757363"/>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ts val="300"/>
              </a:spcBef>
              <a:buClr>
                <a:srgbClr val="A04DA3"/>
              </a:buClr>
              <a:buFont typeface="Georgia" panose="02040502050405020303" pitchFamily="18" charset="0"/>
              <a:buChar char="•"/>
              <a:defRPr sz="2800">
                <a:solidFill>
                  <a:schemeClr val="tx1"/>
                </a:solidFill>
                <a:latin typeface="Georgia" panose="02040502050405020303"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Georgia" panose="02040502050405020303"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Georgia" panose="02040502050405020303"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Georgia" panose="02040502050405020303" pitchFamily="18" charset="0"/>
              </a:defRPr>
            </a:lvl4pPr>
            <a:lvl5pPr marL="2057400" indent="-228600">
              <a:spcBef>
                <a:spcPts val="300"/>
              </a:spcBef>
              <a:buClr>
                <a:srgbClr val="A04DA3"/>
              </a:buClr>
              <a:buFont typeface="Georgia" panose="02040502050405020303" pitchFamily="18" charset="0"/>
              <a:buChar char="▫"/>
              <a:defRPr sz="2000">
                <a:solidFill>
                  <a:srgbClr val="A04DA3"/>
                </a:solidFill>
                <a:latin typeface="Georgia" panose="02040502050405020303"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9pPr>
          </a:lstStyle>
          <a:p>
            <a:pPr fontAlgn="base">
              <a:spcBef>
                <a:spcPct val="0"/>
              </a:spcBef>
              <a:spcAft>
                <a:spcPct val="0"/>
              </a:spcAft>
              <a:buClrTx/>
              <a:buNone/>
            </a:pPr>
            <a:endParaRPr lang="en-US" altLang="en-US" sz="1800">
              <a:solidFill>
                <a:prstClr val="black"/>
              </a:solidFill>
              <a:latin typeface="Calibri" panose="020F0502020204030204" pitchFamily="34" charset="0"/>
              <a:cs typeface="Arial" panose="020B0604020202020204" pitchFamily="34" charset="0"/>
            </a:endParaRPr>
          </a:p>
        </p:txBody>
      </p:sp>
      <p:sp>
        <p:nvSpPr>
          <p:cNvPr id="14" name="object 14">
            <a:extLst>
              <a:ext uri="{FF2B5EF4-FFF2-40B4-BE49-F238E27FC236}">
                <a16:creationId xmlns:a16="http://schemas.microsoft.com/office/drawing/2014/main" id="{2042F5EC-40C6-496B-833C-94E683C6998B}"/>
              </a:ext>
            </a:extLst>
          </p:cNvPr>
          <p:cNvSpPr txBox="1"/>
          <p:nvPr/>
        </p:nvSpPr>
        <p:spPr>
          <a:xfrm>
            <a:off x="1524001" y="3581401"/>
            <a:ext cx="7521575" cy="703263"/>
          </a:xfrm>
          <a:prstGeom prst="rect">
            <a:avLst/>
          </a:prstGeom>
        </p:spPr>
        <p:txBody>
          <a:bodyPr lIns="0" tIns="11397" rIns="0" bIns="0">
            <a:spAutoFit/>
          </a:bodyPr>
          <a:lstStyle/>
          <a:p>
            <a:pPr marL="62683">
              <a:spcBef>
                <a:spcPts val="90"/>
              </a:spcBef>
              <a:defRPr/>
            </a:pPr>
            <a:r>
              <a:rPr sz="1600" dirty="0">
                <a:solidFill>
                  <a:srgbClr val="0000FF"/>
                </a:solidFill>
                <a:latin typeface="Arial"/>
                <a:cs typeface="Arial"/>
              </a:rPr>
              <a:t>Since volume, </a:t>
            </a:r>
            <a:r>
              <a:rPr sz="1600" b="1" dirty="0">
                <a:solidFill>
                  <a:srgbClr val="0000FF"/>
                </a:solidFill>
                <a:latin typeface="Arial"/>
                <a:cs typeface="Arial"/>
              </a:rPr>
              <a:t>V </a:t>
            </a:r>
            <a:r>
              <a:rPr sz="1600" dirty="0">
                <a:solidFill>
                  <a:srgbClr val="0000FF"/>
                </a:solidFill>
                <a:latin typeface="Arial"/>
                <a:cs typeface="Arial"/>
              </a:rPr>
              <a:t>relates to </a:t>
            </a:r>
            <a:r>
              <a:rPr sz="1600" b="1" dirty="0">
                <a:solidFill>
                  <a:srgbClr val="0000FF"/>
                </a:solidFill>
                <a:latin typeface="Arial"/>
                <a:cs typeface="Arial"/>
              </a:rPr>
              <a:t>mass </a:t>
            </a:r>
            <a:r>
              <a:rPr sz="1600" spc="-4" dirty="0">
                <a:solidFill>
                  <a:srgbClr val="0000FF"/>
                </a:solidFill>
                <a:latin typeface="Arial"/>
                <a:cs typeface="Arial"/>
              </a:rPr>
              <a:t>and surface area, </a:t>
            </a:r>
            <a:r>
              <a:rPr sz="1600" b="1" dirty="0">
                <a:solidFill>
                  <a:srgbClr val="0000FF"/>
                </a:solidFill>
                <a:latin typeface="Arial"/>
                <a:cs typeface="Arial"/>
              </a:rPr>
              <a:t>S </a:t>
            </a:r>
            <a:r>
              <a:rPr sz="1600" dirty="0">
                <a:solidFill>
                  <a:srgbClr val="0000FF"/>
                </a:solidFill>
                <a:latin typeface="Arial"/>
                <a:cs typeface="Arial"/>
              </a:rPr>
              <a:t>relates to </a:t>
            </a:r>
            <a:r>
              <a:rPr sz="1600" b="1" dirty="0">
                <a:solidFill>
                  <a:srgbClr val="0000FF"/>
                </a:solidFill>
                <a:latin typeface="Arial"/>
                <a:cs typeface="Arial"/>
              </a:rPr>
              <a:t>buoyancy</a:t>
            </a:r>
            <a:r>
              <a:rPr sz="1600" b="1" spc="-102" dirty="0">
                <a:solidFill>
                  <a:srgbClr val="0000FF"/>
                </a:solidFill>
                <a:latin typeface="Arial"/>
                <a:cs typeface="Arial"/>
              </a:rPr>
              <a:t> </a:t>
            </a:r>
            <a:r>
              <a:rPr sz="1600" b="1" spc="-4" dirty="0">
                <a:solidFill>
                  <a:srgbClr val="0000FF"/>
                </a:solidFill>
                <a:latin typeface="Arial"/>
                <a:cs typeface="Arial"/>
              </a:rPr>
              <a:t>force</a:t>
            </a:r>
            <a:r>
              <a:rPr sz="1600" spc="-4" dirty="0">
                <a:solidFill>
                  <a:srgbClr val="0000FF"/>
                </a:solidFill>
                <a:latin typeface="Arial"/>
                <a:cs typeface="Arial"/>
              </a:rPr>
              <a:t>:</a:t>
            </a:r>
            <a:endParaRPr sz="1600">
              <a:solidFill>
                <a:prstClr val="black"/>
              </a:solidFill>
              <a:latin typeface="Arial"/>
              <a:cs typeface="Arial"/>
            </a:endParaRPr>
          </a:p>
          <a:p>
            <a:pPr marL="45588">
              <a:spcBef>
                <a:spcPts val="1583"/>
              </a:spcBef>
              <a:defRPr/>
            </a:pPr>
            <a:r>
              <a:rPr sz="1400" b="1" spc="-4" dirty="0">
                <a:solidFill>
                  <a:prstClr val="black"/>
                </a:solidFill>
                <a:latin typeface="Arial"/>
                <a:cs typeface="Arial"/>
              </a:rPr>
              <a:t>S/V </a:t>
            </a:r>
            <a:r>
              <a:rPr sz="1400" b="1" dirty="0">
                <a:solidFill>
                  <a:prstClr val="black"/>
                </a:solidFill>
                <a:latin typeface="Arial"/>
                <a:cs typeface="Arial"/>
              </a:rPr>
              <a:t>≈</a:t>
            </a:r>
            <a:r>
              <a:rPr sz="1400" b="1" spc="-4" dirty="0">
                <a:solidFill>
                  <a:prstClr val="black"/>
                </a:solidFill>
                <a:latin typeface="Arial"/>
                <a:cs typeface="Arial"/>
              </a:rPr>
              <a:t> 10</a:t>
            </a:r>
            <a:r>
              <a:rPr sz="1500" b="1" spc="-6" baseline="25252" dirty="0">
                <a:solidFill>
                  <a:prstClr val="black"/>
                </a:solidFill>
                <a:latin typeface="Arial"/>
                <a:cs typeface="Arial"/>
              </a:rPr>
              <a:t>-4</a:t>
            </a:r>
            <a:r>
              <a:rPr sz="1400" b="1" spc="-4" dirty="0">
                <a:solidFill>
                  <a:prstClr val="black"/>
                </a:solidFill>
                <a:latin typeface="Arial"/>
                <a:cs typeface="Arial"/>
              </a:rPr>
              <a:t>/mm</a:t>
            </a:r>
            <a:endParaRPr sz="1400">
              <a:solidFill>
                <a:prstClr val="black"/>
              </a:solidFill>
              <a:latin typeface="Arial"/>
              <a:cs typeface="Arial"/>
            </a:endParaRPr>
          </a:p>
        </p:txBody>
      </p:sp>
      <p:sp>
        <p:nvSpPr>
          <p:cNvPr id="18446" name="object 15">
            <a:extLst>
              <a:ext uri="{FF2B5EF4-FFF2-40B4-BE49-F238E27FC236}">
                <a16:creationId xmlns:a16="http://schemas.microsoft.com/office/drawing/2014/main" id="{52E659E9-A0EC-41C9-A8FB-D7F661241DEE}"/>
              </a:ext>
            </a:extLst>
          </p:cNvPr>
          <p:cNvSpPr txBox="1">
            <a:spLocks noChangeArrowheads="1"/>
          </p:cNvSpPr>
          <p:nvPr/>
        </p:nvSpPr>
        <p:spPr bwMode="auto">
          <a:xfrm>
            <a:off x="3435350" y="5175251"/>
            <a:ext cx="6070600" cy="98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1397" rIns="0" bIns="0">
            <a:spAutoFit/>
          </a:bodyPr>
          <a:lstStyle>
            <a:lvl1pPr>
              <a:spcBef>
                <a:spcPts val="300"/>
              </a:spcBef>
              <a:buClr>
                <a:srgbClr val="A04DA3"/>
              </a:buClr>
              <a:buFont typeface="Georgia" panose="02040502050405020303" pitchFamily="18" charset="0"/>
              <a:buChar char="•"/>
              <a:defRPr sz="2800">
                <a:solidFill>
                  <a:schemeClr val="tx1"/>
                </a:solidFill>
                <a:latin typeface="Georgia" panose="02040502050405020303"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Georgia" panose="02040502050405020303"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Georgia" panose="02040502050405020303"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Georgia" panose="02040502050405020303" pitchFamily="18" charset="0"/>
              </a:defRPr>
            </a:lvl4pPr>
            <a:lvl5pPr marL="2057400" indent="-228600">
              <a:spcBef>
                <a:spcPts val="300"/>
              </a:spcBef>
              <a:buClr>
                <a:srgbClr val="A04DA3"/>
              </a:buClr>
              <a:buFont typeface="Georgia" panose="02040502050405020303" pitchFamily="18" charset="0"/>
              <a:buChar char="▫"/>
              <a:defRPr sz="2000">
                <a:solidFill>
                  <a:srgbClr val="A04DA3"/>
                </a:solidFill>
                <a:latin typeface="Georgia" panose="02040502050405020303"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9pPr>
          </a:lstStyle>
          <a:p>
            <a:pPr algn="r" fontAlgn="base">
              <a:spcBef>
                <a:spcPts val="88"/>
              </a:spcBef>
              <a:spcAft>
                <a:spcPct val="0"/>
              </a:spcAft>
              <a:buClrTx/>
              <a:buNone/>
            </a:pPr>
            <a:r>
              <a:rPr lang="en-US" altLang="en-US" sz="1400" b="1">
                <a:solidFill>
                  <a:prstClr val="black"/>
                </a:solidFill>
                <a:cs typeface="Arial" panose="020B0604020202020204" pitchFamily="34" charset="0"/>
              </a:rPr>
              <a:t>S/V ≈ 10</a:t>
            </a:r>
            <a:r>
              <a:rPr lang="en-US" altLang="en-US" sz="1500" b="1" baseline="25000">
                <a:solidFill>
                  <a:prstClr val="black"/>
                </a:solidFill>
                <a:cs typeface="Arial" panose="020B0604020202020204" pitchFamily="34" charset="0"/>
              </a:rPr>
              <a:t>-1</a:t>
            </a:r>
            <a:r>
              <a:rPr lang="en-US" altLang="en-US" sz="1400" b="1">
                <a:solidFill>
                  <a:prstClr val="black"/>
                </a:solidFill>
                <a:cs typeface="Arial" panose="020B0604020202020204" pitchFamily="34" charset="0"/>
              </a:rPr>
              <a:t>/mm</a:t>
            </a:r>
            <a:endParaRPr lang="en-US" altLang="en-US" sz="1400">
              <a:solidFill>
                <a:prstClr val="black"/>
              </a:solidFill>
              <a:cs typeface="Arial" panose="020B0604020202020204" pitchFamily="34" charset="0"/>
            </a:endParaRPr>
          </a:p>
          <a:p>
            <a:pPr fontAlgn="base">
              <a:spcBef>
                <a:spcPct val="0"/>
              </a:spcBef>
              <a:spcAft>
                <a:spcPct val="0"/>
              </a:spcAft>
              <a:buClrTx/>
              <a:buNone/>
            </a:pPr>
            <a:endParaRPr lang="en-US" altLang="en-US" sz="1600">
              <a:solidFill>
                <a:prstClr val="black"/>
              </a:solidFill>
              <a:latin typeface="Times New Roman" panose="02020603050405020304" pitchFamily="18" charset="0"/>
              <a:cs typeface="Times New Roman" panose="02020603050405020304" pitchFamily="18" charset="0"/>
            </a:endParaRPr>
          </a:p>
          <a:p>
            <a:pPr fontAlgn="base">
              <a:spcBef>
                <a:spcPct val="0"/>
              </a:spcBef>
              <a:spcAft>
                <a:spcPct val="0"/>
              </a:spcAft>
              <a:buClrTx/>
              <a:buNone/>
            </a:pPr>
            <a:endParaRPr lang="en-US" altLang="en-US" sz="1700">
              <a:solidFill>
                <a:prstClr val="black"/>
              </a:solidFill>
              <a:latin typeface="Times New Roman" panose="02020603050405020304" pitchFamily="18" charset="0"/>
              <a:cs typeface="Times New Roman" panose="02020603050405020304" pitchFamily="18" charset="0"/>
            </a:endParaRPr>
          </a:p>
          <a:p>
            <a:pPr fontAlgn="base">
              <a:spcBef>
                <a:spcPct val="0"/>
              </a:spcBef>
              <a:spcAft>
                <a:spcPct val="0"/>
              </a:spcAft>
              <a:buClrTx/>
              <a:buNone/>
            </a:pPr>
            <a:r>
              <a:rPr lang="en-US" altLang="en-US" sz="1600" b="1">
                <a:solidFill>
                  <a:srgbClr val="0000FF"/>
                </a:solidFill>
                <a:cs typeface="Arial" panose="020B0604020202020204" pitchFamily="34" charset="0"/>
              </a:rPr>
              <a:t>So, an elephant can never fly as easily as a dragonfly!!</a:t>
            </a:r>
            <a:endParaRPr lang="en-US" altLang="en-US" sz="1600">
              <a:solidFill>
                <a:prstClr val="black"/>
              </a:solidFill>
              <a:cs typeface="Arial" panose="020B0604020202020204" pitchFamily="34" charset="0"/>
            </a:endParaRPr>
          </a:p>
        </p:txBody>
      </p:sp>
      <p:sp>
        <p:nvSpPr>
          <p:cNvPr id="18447" name="object 16">
            <a:extLst>
              <a:ext uri="{FF2B5EF4-FFF2-40B4-BE49-F238E27FC236}">
                <a16:creationId xmlns:a16="http://schemas.microsoft.com/office/drawing/2014/main" id="{51901E0C-DD38-42C2-A311-B4EE4D7BCAC7}"/>
              </a:ext>
            </a:extLst>
          </p:cNvPr>
          <p:cNvSpPr>
            <a:spLocks noChangeArrowheads="1"/>
          </p:cNvSpPr>
          <p:nvPr/>
        </p:nvSpPr>
        <p:spPr bwMode="auto">
          <a:xfrm>
            <a:off x="3184525" y="4362451"/>
            <a:ext cx="1104900" cy="301625"/>
          </a:xfrm>
          <a:custGeom>
            <a:avLst/>
            <a:gdLst>
              <a:gd name="T0" fmla="*/ 973930 w 1215389"/>
              <a:gd name="T1" fmla="*/ 234600 h 342900"/>
              <a:gd name="T2" fmla="*/ 962853 w 1215389"/>
              <a:gd name="T3" fmla="*/ 224479 h 342900"/>
              <a:gd name="T4" fmla="*/ 3778 w 1215389"/>
              <a:gd name="T5" fmla="*/ 0 h 342900"/>
              <a:gd name="T6" fmla="*/ 0 w 1215389"/>
              <a:gd name="T7" fmla="*/ 14151 h 342900"/>
              <a:gd name="T8" fmla="*/ 959029 w 1215389"/>
              <a:gd name="T9" fmla="*/ 238620 h 342900"/>
              <a:gd name="T10" fmla="*/ 973930 w 1215389"/>
              <a:gd name="T11" fmla="*/ 234600 h 342900"/>
              <a:gd name="T12" fmla="*/ 991232 w 1215389"/>
              <a:gd name="T13" fmla="*/ 245297 h 342900"/>
              <a:gd name="T14" fmla="*/ 991232 w 1215389"/>
              <a:gd name="T15" fmla="*/ 231122 h 342900"/>
              <a:gd name="T16" fmla="*/ 987453 w 1215389"/>
              <a:gd name="T17" fmla="*/ 245272 h 342900"/>
              <a:gd name="T18" fmla="*/ 959029 w 1215389"/>
              <a:gd name="T19" fmla="*/ 238620 h 342900"/>
              <a:gd name="T20" fmla="*/ 912513 w 1215389"/>
              <a:gd name="T21" fmla="*/ 251168 h 342900"/>
              <a:gd name="T22" fmla="*/ 910623 w 1215389"/>
              <a:gd name="T23" fmla="*/ 255295 h 342900"/>
              <a:gd name="T24" fmla="*/ 911253 w 1215389"/>
              <a:gd name="T25" fmla="*/ 259422 h 342900"/>
              <a:gd name="T26" fmla="*/ 912513 w 1215389"/>
              <a:gd name="T27" fmla="*/ 262960 h 342900"/>
              <a:gd name="T28" fmla="*/ 916921 w 1215389"/>
              <a:gd name="T29" fmla="*/ 265318 h 342900"/>
              <a:gd name="T30" fmla="*/ 991232 w 1215389"/>
              <a:gd name="T31" fmla="*/ 245297 h 342900"/>
              <a:gd name="T32" fmla="*/ 1004456 w 1215389"/>
              <a:gd name="T33" fmla="*/ 241735 h 342900"/>
              <a:gd name="T34" fmla="*/ 942111 w 1215389"/>
              <a:gd name="T35" fmla="*/ 185133 h 342900"/>
              <a:gd name="T36" fmla="*/ 939592 w 1215389"/>
              <a:gd name="T37" fmla="*/ 182185 h 342900"/>
              <a:gd name="T38" fmla="*/ 934553 w 1215389"/>
              <a:gd name="T39" fmla="*/ 182185 h 342900"/>
              <a:gd name="T40" fmla="*/ 928256 w 1215389"/>
              <a:gd name="T41" fmla="*/ 188082 h 342900"/>
              <a:gd name="T42" fmla="*/ 928256 w 1215389"/>
              <a:gd name="T43" fmla="*/ 192798 h 342900"/>
              <a:gd name="T44" fmla="*/ 931404 w 1215389"/>
              <a:gd name="T45" fmla="*/ 195746 h 342900"/>
              <a:gd name="T46" fmla="*/ 962853 w 1215389"/>
              <a:gd name="T47" fmla="*/ 224479 h 342900"/>
              <a:gd name="T48" fmla="*/ 991232 w 1215389"/>
              <a:gd name="T49" fmla="*/ 231122 h 342900"/>
              <a:gd name="T50" fmla="*/ 991232 w 1215389"/>
              <a:gd name="T51" fmla="*/ 245297 h 342900"/>
              <a:gd name="T52" fmla="*/ 1004456 w 1215389"/>
              <a:gd name="T53" fmla="*/ 241735 h 342900"/>
              <a:gd name="T54" fmla="*/ 986824 w 1215389"/>
              <a:gd name="T55" fmla="*/ 245125 h 342900"/>
              <a:gd name="T56" fmla="*/ 986824 w 1215389"/>
              <a:gd name="T57" fmla="*/ 231122 h 342900"/>
              <a:gd name="T58" fmla="*/ 983674 w 1215389"/>
              <a:gd name="T59" fmla="*/ 243503 h 342900"/>
              <a:gd name="T60" fmla="*/ 973930 w 1215389"/>
              <a:gd name="T61" fmla="*/ 234600 h 342900"/>
              <a:gd name="T62" fmla="*/ 959029 w 1215389"/>
              <a:gd name="T63" fmla="*/ 238620 h 342900"/>
              <a:gd name="T64" fmla="*/ 986824 w 1215389"/>
              <a:gd name="T65" fmla="*/ 245125 h 342900"/>
              <a:gd name="T66" fmla="*/ 991232 w 1215389"/>
              <a:gd name="T67" fmla="*/ 231122 h 342900"/>
              <a:gd name="T68" fmla="*/ 962853 w 1215389"/>
              <a:gd name="T69" fmla="*/ 224479 h 342900"/>
              <a:gd name="T70" fmla="*/ 973930 w 1215389"/>
              <a:gd name="T71" fmla="*/ 234600 h 342900"/>
              <a:gd name="T72" fmla="*/ 986824 w 1215389"/>
              <a:gd name="T73" fmla="*/ 231122 h 342900"/>
              <a:gd name="T74" fmla="*/ 986824 w 1215389"/>
              <a:gd name="T75" fmla="*/ 245125 h 342900"/>
              <a:gd name="T76" fmla="*/ 987453 w 1215389"/>
              <a:gd name="T77" fmla="*/ 245272 h 342900"/>
              <a:gd name="T78" fmla="*/ 991232 w 1215389"/>
              <a:gd name="T79" fmla="*/ 231122 h 342900"/>
              <a:gd name="T80" fmla="*/ 986824 w 1215389"/>
              <a:gd name="T81" fmla="*/ 231122 h 342900"/>
              <a:gd name="T82" fmla="*/ 973930 w 1215389"/>
              <a:gd name="T83" fmla="*/ 234600 h 342900"/>
              <a:gd name="T84" fmla="*/ 983674 w 1215389"/>
              <a:gd name="T85" fmla="*/ 243503 h 342900"/>
              <a:gd name="T86" fmla="*/ 986824 w 1215389"/>
              <a:gd name="T87" fmla="*/ 231122 h 342900"/>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215389"/>
              <a:gd name="T133" fmla="*/ 0 h 342900"/>
              <a:gd name="T134" fmla="*/ 1215389 w 1215389"/>
              <a:gd name="T135" fmla="*/ 342900 h 342900"/>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215389" h="342900">
                <a:moveTo>
                  <a:pt x="1178453" y="303199"/>
                </a:moveTo>
                <a:lnTo>
                  <a:pt x="1165050" y="290119"/>
                </a:lnTo>
                <a:lnTo>
                  <a:pt x="4572" y="0"/>
                </a:lnTo>
                <a:lnTo>
                  <a:pt x="0" y="18288"/>
                </a:lnTo>
                <a:lnTo>
                  <a:pt x="1160423" y="308394"/>
                </a:lnTo>
                <a:lnTo>
                  <a:pt x="1178453" y="303199"/>
                </a:lnTo>
                <a:close/>
              </a:path>
              <a:path w="1215389" h="342900">
                <a:moveTo>
                  <a:pt x="1199388" y="317024"/>
                </a:moveTo>
                <a:lnTo>
                  <a:pt x="1199388" y="298704"/>
                </a:lnTo>
                <a:lnTo>
                  <a:pt x="1194816" y="316992"/>
                </a:lnTo>
                <a:lnTo>
                  <a:pt x="1160423" y="308394"/>
                </a:lnTo>
                <a:lnTo>
                  <a:pt x="1104138" y="324612"/>
                </a:lnTo>
                <a:lnTo>
                  <a:pt x="1101852" y="329946"/>
                </a:lnTo>
                <a:lnTo>
                  <a:pt x="1102614" y="335280"/>
                </a:lnTo>
                <a:lnTo>
                  <a:pt x="1104138" y="339852"/>
                </a:lnTo>
                <a:lnTo>
                  <a:pt x="1109472" y="342900"/>
                </a:lnTo>
                <a:lnTo>
                  <a:pt x="1199388" y="317024"/>
                </a:lnTo>
                <a:close/>
              </a:path>
              <a:path w="1215389" h="342900">
                <a:moveTo>
                  <a:pt x="1215390" y="312420"/>
                </a:moveTo>
                <a:lnTo>
                  <a:pt x="1139952" y="239268"/>
                </a:lnTo>
                <a:lnTo>
                  <a:pt x="1136904" y="235458"/>
                </a:lnTo>
                <a:lnTo>
                  <a:pt x="1130808" y="235458"/>
                </a:lnTo>
                <a:lnTo>
                  <a:pt x="1123188" y="243078"/>
                </a:lnTo>
                <a:lnTo>
                  <a:pt x="1123188" y="249174"/>
                </a:lnTo>
                <a:lnTo>
                  <a:pt x="1126998" y="252984"/>
                </a:lnTo>
                <a:lnTo>
                  <a:pt x="1165050" y="290119"/>
                </a:lnTo>
                <a:lnTo>
                  <a:pt x="1199388" y="298704"/>
                </a:lnTo>
                <a:lnTo>
                  <a:pt x="1199388" y="317024"/>
                </a:lnTo>
                <a:lnTo>
                  <a:pt x="1215390" y="312420"/>
                </a:lnTo>
                <a:close/>
              </a:path>
              <a:path w="1215389" h="342900">
                <a:moveTo>
                  <a:pt x="1194054" y="316801"/>
                </a:moveTo>
                <a:lnTo>
                  <a:pt x="1194054" y="298704"/>
                </a:lnTo>
                <a:lnTo>
                  <a:pt x="1190244" y="314706"/>
                </a:lnTo>
                <a:lnTo>
                  <a:pt x="1178453" y="303199"/>
                </a:lnTo>
                <a:lnTo>
                  <a:pt x="1160423" y="308394"/>
                </a:lnTo>
                <a:lnTo>
                  <a:pt x="1194054" y="316801"/>
                </a:lnTo>
                <a:close/>
              </a:path>
              <a:path w="1215389" h="342900">
                <a:moveTo>
                  <a:pt x="1199388" y="298704"/>
                </a:moveTo>
                <a:lnTo>
                  <a:pt x="1165050" y="290119"/>
                </a:lnTo>
                <a:lnTo>
                  <a:pt x="1178453" y="303199"/>
                </a:lnTo>
                <a:lnTo>
                  <a:pt x="1194054" y="298704"/>
                </a:lnTo>
                <a:lnTo>
                  <a:pt x="1194054" y="316801"/>
                </a:lnTo>
                <a:lnTo>
                  <a:pt x="1194816" y="316992"/>
                </a:lnTo>
                <a:lnTo>
                  <a:pt x="1199388" y="298704"/>
                </a:lnTo>
                <a:close/>
              </a:path>
              <a:path w="1215389" h="342900">
                <a:moveTo>
                  <a:pt x="1194054" y="298704"/>
                </a:moveTo>
                <a:lnTo>
                  <a:pt x="1178453" y="303199"/>
                </a:lnTo>
                <a:lnTo>
                  <a:pt x="1190244" y="314706"/>
                </a:lnTo>
                <a:lnTo>
                  <a:pt x="1194054" y="298704"/>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fontAlgn="base" hangingPunct="0">
              <a:spcBef>
                <a:spcPct val="0"/>
              </a:spcBef>
              <a:spcAft>
                <a:spcPct val="0"/>
              </a:spcAft>
            </a:pPr>
            <a:endParaRPr lang="en-IN">
              <a:solidFill>
                <a:prstClr val="black"/>
              </a:solidFill>
              <a:latin typeface="Arial" panose="020B0604020202020204" pitchFamily="34" charset="0"/>
              <a:cs typeface="Arial" panose="020B0604020202020204" pitchFamily="34" charset="0"/>
            </a:endParaRPr>
          </a:p>
        </p:txBody>
      </p:sp>
      <p:sp>
        <p:nvSpPr>
          <p:cNvPr id="18448" name="object 17">
            <a:extLst>
              <a:ext uri="{FF2B5EF4-FFF2-40B4-BE49-F238E27FC236}">
                <a16:creationId xmlns:a16="http://schemas.microsoft.com/office/drawing/2014/main" id="{6F3B76B1-A447-41B9-9C7D-7644DB1FC372}"/>
              </a:ext>
            </a:extLst>
          </p:cNvPr>
          <p:cNvSpPr>
            <a:spLocks noChangeArrowheads="1"/>
          </p:cNvSpPr>
          <p:nvPr/>
        </p:nvSpPr>
        <p:spPr bwMode="auto">
          <a:xfrm>
            <a:off x="7832726" y="4708526"/>
            <a:ext cx="900113" cy="542925"/>
          </a:xfrm>
          <a:custGeom>
            <a:avLst/>
            <a:gdLst>
              <a:gd name="T0" fmla="*/ 94372 w 990600"/>
              <a:gd name="T1" fmla="*/ 9491 h 615314"/>
              <a:gd name="T2" fmla="*/ 94372 w 990600"/>
              <a:gd name="T3" fmla="*/ 5932 h 615314"/>
              <a:gd name="T4" fmla="*/ 90596 w 990600"/>
              <a:gd name="T5" fmla="*/ 2373 h 615314"/>
              <a:gd name="T6" fmla="*/ 86193 w 990600"/>
              <a:gd name="T7" fmla="*/ 2373 h 615314"/>
              <a:gd name="T8" fmla="*/ 0 w 990600"/>
              <a:gd name="T9" fmla="*/ 0 h 615314"/>
              <a:gd name="T10" fmla="*/ 9437 w 990600"/>
              <a:gd name="T11" fmla="*/ 16565 h 615314"/>
              <a:gd name="T12" fmla="*/ 9437 w 990600"/>
              <a:gd name="T13" fmla="*/ 14238 h 615314"/>
              <a:gd name="T14" fmla="*/ 17616 w 990600"/>
              <a:gd name="T15" fmla="*/ 1780 h 615314"/>
              <a:gd name="T16" fmla="*/ 42380 w 990600"/>
              <a:gd name="T17" fmla="*/ 16136 h 615314"/>
              <a:gd name="T18" fmla="*/ 86193 w 990600"/>
              <a:gd name="T19" fmla="*/ 17204 h 615314"/>
              <a:gd name="T20" fmla="*/ 90596 w 990600"/>
              <a:gd name="T21" fmla="*/ 17204 h 615314"/>
              <a:gd name="T22" fmla="*/ 93743 w 990600"/>
              <a:gd name="T23" fmla="*/ 13644 h 615314"/>
              <a:gd name="T24" fmla="*/ 94372 w 990600"/>
              <a:gd name="T25" fmla="*/ 9491 h 615314"/>
              <a:gd name="T26" fmla="*/ 42380 w 990600"/>
              <a:gd name="T27" fmla="*/ 16136 h 615314"/>
              <a:gd name="T28" fmla="*/ 17616 w 990600"/>
              <a:gd name="T29" fmla="*/ 1780 h 615314"/>
              <a:gd name="T30" fmla="*/ 9437 w 990600"/>
              <a:gd name="T31" fmla="*/ 14238 h 615314"/>
              <a:gd name="T32" fmla="*/ 13211 w 990600"/>
              <a:gd name="T33" fmla="*/ 16430 h 615314"/>
              <a:gd name="T34" fmla="*/ 13211 w 990600"/>
              <a:gd name="T35" fmla="*/ 15424 h 615314"/>
              <a:gd name="T36" fmla="*/ 20133 w 990600"/>
              <a:gd name="T37" fmla="*/ 4746 h 615314"/>
              <a:gd name="T38" fmla="*/ 26424 w 990600"/>
              <a:gd name="T39" fmla="*/ 15746 h 615314"/>
              <a:gd name="T40" fmla="*/ 42380 w 990600"/>
              <a:gd name="T41" fmla="*/ 16136 h 615314"/>
              <a:gd name="T42" fmla="*/ 56624 w 990600"/>
              <a:gd name="T43" fmla="*/ 68817 h 615314"/>
              <a:gd name="T44" fmla="*/ 54736 w 990600"/>
              <a:gd name="T45" fmla="*/ 65257 h 615314"/>
              <a:gd name="T46" fmla="*/ 33580 w 990600"/>
              <a:gd name="T47" fmla="*/ 28263 h 615314"/>
              <a:gd name="T48" fmla="*/ 9437 w 990600"/>
              <a:gd name="T49" fmla="*/ 14238 h 615314"/>
              <a:gd name="T50" fmla="*/ 9437 w 990600"/>
              <a:gd name="T51" fmla="*/ 16565 h 615314"/>
              <a:gd name="T52" fmla="*/ 40895 w 990600"/>
              <a:gd name="T53" fmla="*/ 71783 h 615314"/>
              <a:gd name="T54" fmla="*/ 42782 w 990600"/>
              <a:gd name="T55" fmla="*/ 75936 h 615314"/>
              <a:gd name="T56" fmla="*/ 47815 w 990600"/>
              <a:gd name="T57" fmla="*/ 77123 h 615314"/>
              <a:gd name="T58" fmla="*/ 51590 w 990600"/>
              <a:gd name="T59" fmla="*/ 75343 h 615314"/>
              <a:gd name="T60" fmla="*/ 55365 w 990600"/>
              <a:gd name="T61" fmla="*/ 72970 h 615314"/>
              <a:gd name="T62" fmla="*/ 56624 w 990600"/>
              <a:gd name="T63" fmla="*/ 68817 h 615314"/>
              <a:gd name="T64" fmla="*/ 26424 w 990600"/>
              <a:gd name="T65" fmla="*/ 15746 h 615314"/>
              <a:gd name="T66" fmla="*/ 20133 w 990600"/>
              <a:gd name="T67" fmla="*/ 4746 h 615314"/>
              <a:gd name="T68" fmla="*/ 13211 w 990600"/>
              <a:gd name="T69" fmla="*/ 15424 h 615314"/>
              <a:gd name="T70" fmla="*/ 26424 w 990600"/>
              <a:gd name="T71" fmla="*/ 15746 h 615314"/>
              <a:gd name="T72" fmla="*/ 33580 w 990600"/>
              <a:gd name="T73" fmla="*/ 28263 h 615314"/>
              <a:gd name="T74" fmla="*/ 26424 w 990600"/>
              <a:gd name="T75" fmla="*/ 15746 h 615314"/>
              <a:gd name="T76" fmla="*/ 13211 w 990600"/>
              <a:gd name="T77" fmla="*/ 15424 h 615314"/>
              <a:gd name="T78" fmla="*/ 13211 w 990600"/>
              <a:gd name="T79" fmla="*/ 16430 h 615314"/>
              <a:gd name="T80" fmla="*/ 33580 w 990600"/>
              <a:gd name="T81" fmla="*/ 28263 h 615314"/>
              <a:gd name="T82" fmla="*/ 817892 w 990600"/>
              <a:gd name="T83" fmla="*/ 465704 h 615314"/>
              <a:gd name="T84" fmla="*/ 42380 w 990600"/>
              <a:gd name="T85" fmla="*/ 16136 h 615314"/>
              <a:gd name="T86" fmla="*/ 26424 w 990600"/>
              <a:gd name="T87" fmla="*/ 15746 h 615314"/>
              <a:gd name="T88" fmla="*/ 33580 w 990600"/>
              <a:gd name="T89" fmla="*/ 28263 h 615314"/>
              <a:gd name="T90" fmla="*/ 809083 w 990600"/>
              <a:gd name="T91" fmla="*/ 478757 h 615314"/>
              <a:gd name="T92" fmla="*/ 817892 w 990600"/>
              <a:gd name="T93" fmla="*/ 465704 h 615314"/>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990600"/>
              <a:gd name="T142" fmla="*/ 0 h 615314"/>
              <a:gd name="T143" fmla="*/ 990600 w 990600"/>
              <a:gd name="T144" fmla="*/ 615314 h 615314"/>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990600" h="615314">
                <a:moveTo>
                  <a:pt x="114300" y="12191"/>
                </a:moveTo>
                <a:lnTo>
                  <a:pt x="114300" y="7619"/>
                </a:lnTo>
                <a:lnTo>
                  <a:pt x="109727" y="3048"/>
                </a:lnTo>
                <a:lnTo>
                  <a:pt x="104394" y="3048"/>
                </a:lnTo>
                <a:lnTo>
                  <a:pt x="0" y="0"/>
                </a:lnTo>
                <a:lnTo>
                  <a:pt x="11430" y="21277"/>
                </a:lnTo>
                <a:lnTo>
                  <a:pt x="11430" y="18287"/>
                </a:lnTo>
                <a:lnTo>
                  <a:pt x="21336" y="2286"/>
                </a:lnTo>
                <a:lnTo>
                  <a:pt x="51329" y="20725"/>
                </a:lnTo>
                <a:lnTo>
                  <a:pt x="104394" y="22098"/>
                </a:lnTo>
                <a:lnTo>
                  <a:pt x="109727" y="22098"/>
                </a:lnTo>
                <a:lnTo>
                  <a:pt x="113538" y="17525"/>
                </a:lnTo>
                <a:lnTo>
                  <a:pt x="114300" y="12191"/>
                </a:lnTo>
                <a:close/>
              </a:path>
              <a:path w="990600" h="615314">
                <a:moveTo>
                  <a:pt x="51329" y="20725"/>
                </a:moveTo>
                <a:lnTo>
                  <a:pt x="21336" y="2286"/>
                </a:lnTo>
                <a:lnTo>
                  <a:pt x="11430" y="18287"/>
                </a:lnTo>
                <a:lnTo>
                  <a:pt x="16001" y="21104"/>
                </a:lnTo>
                <a:lnTo>
                  <a:pt x="16001" y="19812"/>
                </a:lnTo>
                <a:lnTo>
                  <a:pt x="24384" y="6096"/>
                </a:lnTo>
                <a:lnTo>
                  <a:pt x="32003" y="20225"/>
                </a:lnTo>
                <a:lnTo>
                  <a:pt x="51329" y="20725"/>
                </a:lnTo>
                <a:close/>
              </a:path>
              <a:path w="990600" h="615314">
                <a:moveTo>
                  <a:pt x="68580" y="88391"/>
                </a:moveTo>
                <a:lnTo>
                  <a:pt x="66294" y="83819"/>
                </a:lnTo>
                <a:lnTo>
                  <a:pt x="40671" y="36302"/>
                </a:lnTo>
                <a:lnTo>
                  <a:pt x="11430" y="18287"/>
                </a:lnTo>
                <a:lnTo>
                  <a:pt x="11430" y="21277"/>
                </a:lnTo>
                <a:lnTo>
                  <a:pt x="49530" y="92201"/>
                </a:lnTo>
                <a:lnTo>
                  <a:pt x="51816" y="97536"/>
                </a:lnTo>
                <a:lnTo>
                  <a:pt x="57912" y="99060"/>
                </a:lnTo>
                <a:lnTo>
                  <a:pt x="62484" y="96774"/>
                </a:lnTo>
                <a:lnTo>
                  <a:pt x="67056" y="93725"/>
                </a:lnTo>
                <a:lnTo>
                  <a:pt x="68580" y="88391"/>
                </a:lnTo>
                <a:close/>
              </a:path>
              <a:path w="990600" h="615314">
                <a:moveTo>
                  <a:pt x="32003" y="20225"/>
                </a:moveTo>
                <a:lnTo>
                  <a:pt x="24384" y="6096"/>
                </a:lnTo>
                <a:lnTo>
                  <a:pt x="16001" y="19812"/>
                </a:lnTo>
                <a:lnTo>
                  <a:pt x="32003" y="20225"/>
                </a:lnTo>
                <a:close/>
              </a:path>
              <a:path w="990600" h="615314">
                <a:moveTo>
                  <a:pt x="40671" y="36302"/>
                </a:moveTo>
                <a:lnTo>
                  <a:pt x="32003" y="20225"/>
                </a:lnTo>
                <a:lnTo>
                  <a:pt x="16001" y="19812"/>
                </a:lnTo>
                <a:lnTo>
                  <a:pt x="16001" y="21104"/>
                </a:lnTo>
                <a:lnTo>
                  <a:pt x="40671" y="36302"/>
                </a:lnTo>
                <a:close/>
              </a:path>
              <a:path w="990600" h="615314">
                <a:moveTo>
                  <a:pt x="990600" y="598169"/>
                </a:moveTo>
                <a:lnTo>
                  <a:pt x="51329" y="20725"/>
                </a:lnTo>
                <a:lnTo>
                  <a:pt x="32003" y="20225"/>
                </a:lnTo>
                <a:lnTo>
                  <a:pt x="40671" y="36302"/>
                </a:lnTo>
                <a:lnTo>
                  <a:pt x="979932" y="614934"/>
                </a:lnTo>
                <a:lnTo>
                  <a:pt x="990600" y="598169"/>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fontAlgn="base" hangingPunct="0">
              <a:spcBef>
                <a:spcPct val="0"/>
              </a:spcBef>
              <a:spcAft>
                <a:spcPct val="0"/>
              </a:spcAft>
            </a:pPr>
            <a:endParaRPr lang="en-IN">
              <a:solidFill>
                <a:prstClr val="black"/>
              </a:solidFill>
              <a:latin typeface="Arial" panose="020B0604020202020204" pitchFamily="34" charset="0"/>
              <a:cs typeface="Arial" panose="020B0604020202020204" pitchFamily="34" charset="0"/>
            </a:endParaRPr>
          </a:p>
        </p:txBody>
      </p:sp>
      <p:sp>
        <p:nvSpPr>
          <p:cNvPr id="18" name="TextBox 17">
            <a:extLst>
              <a:ext uri="{FF2B5EF4-FFF2-40B4-BE49-F238E27FC236}">
                <a16:creationId xmlns:a16="http://schemas.microsoft.com/office/drawing/2014/main" id="{EFD45955-C24B-49A0-9984-AB96DC8C6A83}"/>
              </a:ext>
            </a:extLst>
          </p:cNvPr>
          <p:cNvSpPr txBox="1"/>
          <p:nvPr/>
        </p:nvSpPr>
        <p:spPr>
          <a:xfrm>
            <a:off x="2209800" y="1"/>
            <a:ext cx="5943600" cy="708025"/>
          </a:xfrm>
          <a:prstGeom prst="rect">
            <a:avLst/>
          </a:prstGeom>
          <a:noFill/>
        </p:spPr>
        <p:txBody>
          <a:bodyPr>
            <a:spAutoFit/>
          </a:bodyPr>
          <a:lstStyle/>
          <a:p>
            <a:pPr>
              <a:defRPr/>
            </a:pPr>
            <a:r>
              <a:rPr lang="en-US" sz="4000" b="1" spc="-4" dirty="0">
                <a:solidFill>
                  <a:srgbClr val="FF0000"/>
                </a:solidFill>
                <a:latin typeface="Times New Roman" pitchFamily="18" charset="0"/>
                <a:cs typeface="Times New Roman" pitchFamily="18" charset="0"/>
              </a:rPr>
              <a:t>Scaling </a:t>
            </a:r>
            <a:r>
              <a:rPr lang="en-US" sz="4000" b="1" dirty="0">
                <a:solidFill>
                  <a:srgbClr val="FF0000"/>
                </a:solidFill>
                <a:latin typeface="Times New Roman" pitchFamily="18" charset="0"/>
                <a:cs typeface="Times New Roman" pitchFamily="18" charset="0"/>
              </a:rPr>
              <a:t>in</a:t>
            </a:r>
            <a:r>
              <a:rPr lang="en-US" sz="4000" b="1" spc="-49" dirty="0">
                <a:solidFill>
                  <a:srgbClr val="FF0000"/>
                </a:solidFill>
                <a:latin typeface="Times New Roman" pitchFamily="18" charset="0"/>
                <a:cs typeface="Times New Roman" pitchFamily="18" charset="0"/>
              </a:rPr>
              <a:t> </a:t>
            </a:r>
            <a:r>
              <a:rPr lang="en-US" sz="4000" b="1" spc="-4" dirty="0">
                <a:solidFill>
                  <a:srgbClr val="FF0000"/>
                </a:solidFill>
                <a:latin typeface="Times New Roman" pitchFamily="18" charset="0"/>
                <a:cs typeface="Times New Roman" pitchFamily="18" charset="0"/>
              </a:rPr>
              <a:t>Geometry</a:t>
            </a:r>
            <a:endParaRPr lang="en-US" sz="4000" b="1" dirty="0">
              <a:solidFill>
                <a:prstClr val="black"/>
              </a:solidFill>
              <a:latin typeface="Georgia"/>
              <a:cs typeface="Arial" panose="020B0604020202020204" pitchFamily="34" charset="0"/>
            </a:endParaRPr>
          </a:p>
        </p:txBody>
      </p:sp>
      <p:pic>
        <p:nvPicPr>
          <p:cNvPr id="18450" name="Picture 2" descr="C:\Users\Administrator\Desktop\srm-ramapuram-logo-2.png">
            <a:extLst>
              <a:ext uri="{FF2B5EF4-FFF2-40B4-BE49-F238E27FC236}">
                <a16:creationId xmlns:a16="http://schemas.microsoft.com/office/drawing/2014/main" id="{18FAB840-AE45-4A0F-9A0C-3BFBAD39392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24926" y="6191250"/>
            <a:ext cx="1743075" cy="66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a:extLst>
              <a:ext uri="{FF2B5EF4-FFF2-40B4-BE49-F238E27FC236}">
                <a16:creationId xmlns:a16="http://schemas.microsoft.com/office/drawing/2014/main" id="{0BA8024E-9640-4069-AC40-28781926F627}"/>
              </a:ext>
            </a:extLst>
          </p:cNvPr>
          <p:cNvSpPr>
            <a:spLocks noGrp="1"/>
          </p:cNvSpPr>
          <p:nvPr>
            <p:ph type="ftr" sz="quarter" idx="11"/>
          </p:nvPr>
        </p:nvSpPr>
        <p:spPr/>
        <p:txBody>
          <a:bodyPr/>
          <a:lstStyle/>
          <a:p>
            <a:pPr>
              <a:defRPr/>
            </a:pPr>
            <a:endParaRPr lang="en-US">
              <a:solidFill>
                <a:srgbClr val="438086"/>
              </a:solidFill>
              <a:latin typeface="Georgia"/>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a:extLst>
              <a:ext uri="{FF2B5EF4-FFF2-40B4-BE49-F238E27FC236}">
                <a16:creationId xmlns:a16="http://schemas.microsoft.com/office/drawing/2014/main" id="{B74C50D9-5D26-467D-828E-A7F1E3BEF18E}"/>
              </a:ext>
            </a:extLst>
          </p:cNvPr>
          <p:cNvSpPr>
            <a:spLocks noGrp="1"/>
          </p:cNvSpPr>
          <p:nvPr>
            <p:ph type="title"/>
          </p:nvPr>
        </p:nvSpPr>
        <p:spPr>
          <a:xfrm>
            <a:off x="1981200" y="274638"/>
            <a:ext cx="8077200" cy="792162"/>
          </a:xfrm>
        </p:spPr>
        <p:txBody>
          <a:bodyPr/>
          <a:lstStyle/>
          <a:p>
            <a:pPr eaLnBrk="1" hangingPunct="1"/>
            <a:r>
              <a:rPr lang="en-US" altLang="en-US" b="1">
                <a:solidFill>
                  <a:srgbClr val="FF0000"/>
                </a:solidFill>
                <a:latin typeface="Times New Roman" panose="02020603050405020304" pitchFamily="18" charset="0"/>
                <a:cs typeface="Times New Roman" panose="02020603050405020304" pitchFamily="18" charset="0"/>
              </a:rPr>
              <a:t>Scaling Laws in Miniaturization</a:t>
            </a:r>
          </a:p>
        </p:txBody>
      </p:sp>
      <p:sp>
        <p:nvSpPr>
          <p:cNvPr id="19459" name="Content Placeholder 2">
            <a:extLst>
              <a:ext uri="{FF2B5EF4-FFF2-40B4-BE49-F238E27FC236}">
                <a16:creationId xmlns:a16="http://schemas.microsoft.com/office/drawing/2014/main" id="{2B54250B-4361-45AB-9107-B44AACAB464C}"/>
              </a:ext>
            </a:extLst>
          </p:cNvPr>
          <p:cNvSpPr>
            <a:spLocks noGrp="1"/>
          </p:cNvSpPr>
          <p:nvPr>
            <p:ph idx="1"/>
          </p:nvPr>
        </p:nvSpPr>
        <p:spPr>
          <a:xfrm>
            <a:off x="2057400" y="1066801"/>
            <a:ext cx="8229600" cy="4525963"/>
          </a:xfrm>
        </p:spPr>
        <p:txBody>
          <a:bodyPr/>
          <a:lstStyle/>
          <a:p>
            <a:pPr eaLnBrk="1" hangingPunct="1"/>
            <a:r>
              <a:rPr lang="en-US" altLang="en-US" sz="2000">
                <a:latin typeface="Times New Roman" panose="02020603050405020304" pitchFamily="18" charset="0"/>
                <a:cs typeface="Times New Roman" panose="02020603050405020304" pitchFamily="18" charset="0"/>
              </a:rPr>
              <a:t>Scaling theory is a value guide to what may work and what may not work when we start to design the world of micro.</a:t>
            </a:r>
          </a:p>
        </p:txBody>
      </p:sp>
      <p:sp>
        <p:nvSpPr>
          <p:cNvPr id="19460" name="object 3">
            <a:extLst>
              <a:ext uri="{FF2B5EF4-FFF2-40B4-BE49-F238E27FC236}">
                <a16:creationId xmlns:a16="http://schemas.microsoft.com/office/drawing/2014/main" id="{6E9A2DE4-DB20-45D0-9983-652356FE1560}"/>
              </a:ext>
            </a:extLst>
          </p:cNvPr>
          <p:cNvSpPr>
            <a:spLocks noChangeArrowheads="1"/>
          </p:cNvSpPr>
          <p:nvPr/>
        </p:nvSpPr>
        <p:spPr bwMode="auto">
          <a:xfrm rot="5400000">
            <a:off x="3657600" y="76200"/>
            <a:ext cx="4953000" cy="8610600"/>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ts val="300"/>
              </a:spcBef>
              <a:buClr>
                <a:srgbClr val="A04DA3"/>
              </a:buClr>
              <a:buFont typeface="Georgia" panose="02040502050405020303" pitchFamily="18" charset="0"/>
              <a:buChar char="•"/>
              <a:defRPr sz="2800">
                <a:solidFill>
                  <a:schemeClr val="tx1"/>
                </a:solidFill>
                <a:latin typeface="Georgia" panose="02040502050405020303"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Georgia" panose="02040502050405020303"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Georgia" panose="02040502050405020303"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Georgia" panose="02040502050405020303" pitchFamily="18" charset="0"/>
              </a:defRPr>
            </a:lvl4pPr>
            <a:lvl5pPr marL="2057400" indent="-228600">
              <a:spcBef>
                <a:spcPts val="300"/>
              </a:spcBef>
              <a:buClr>
                <a:srgbClr val="A04DA3"/>
              </a:buClr>
              <a:buFont typeface="Georgia" panose="02040502050405020303" pitchFamily="18" charset="0"/>
              <a:buChar char="▫"/>
              <a:defRPr sz="2000">
                <a:solidFill>
                  <a:srgbClr val="A04DA3"/>
                </a:solidFill>
                <a:latin typeface="Georgia" panose="02040502050405020303"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9pPr>
          </a:lstStyle>
          <a:p>
            <a:pPr fontAlgn="base">
              <a:spcBef>
                <a:spcPct val="0"/>
              </a:spcBef>
              <a:spcAft>
                <a:spcPct val="0"/>
              </a:spcAft>
              <a:buClrTx/>
              <a:buNone/>
            </a:pPr>
            <a:endParaRPr lang="en-US" altLang="en-US" sz="1800">
              <a:solidFill>
                <a:prstClr val="black"/>
              </a:solidFill>
              <a:latin typeface="Calibri" panose="020F0502020204030204" pitchFamily="34" charset="0"/>
              <a:cs typeface="Arial" panose="020B0604020202020204" pitchFamily="34" charset="0"/>
            </a:endParaRPr>
          </a:p>
        </p:txBody>
      </p:sp>
      <p:pic>
        <p:nvPicPr>
          <p:cNvPr id="19461" name="Picture 2" descr="C:\Users\Administrator\Desktop\srm-ramapuram-logo-2.png">
            <a:extLst>
              <a:ext uri="{FF2B5EF4-FFF2-40B4-BE49-F238E27FC236}">
                <a16:creationId xmlns:a16="http://schemas.microsoft.com/office/drawing/2014/main" id="{DA5877F6-7534-4D67-B6CF-09D6AF11DF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24926" y="6191250"/>
            <a:ext cx="1743075" cy="66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a:extLst>
              <a:ext uri="{FF2B5EF4-FFF2-40B4-BE49-F238E27FC236}">
                <a16:creationId xmlns:a16="http://schemas.microsoft.com/office/drawing/2014/main" id="{2E704691-5FC4-410E-8397-4B1C57D3342A}"/>
              </a:ext>
            </a:extLst>
          </p:cNvPr>
          <p:cNvSpPr>
            <a:spLocks noGrp="1"/>
          </p:cNvSpPr>
          <p:nvPr>
            <p:ph type="ftr" sz="quarter" idx="11"/>
          </p:nvPr>
        </p:nvSpPr>
        <p:spPr/>
        <p:txBody>
          <a:bodyPr/>
          <a:lstStyle/>
          <a:p>
            <a:pPr>
              <a:defRPr/>
            </a:pPr>
            <a:endParaRPr lang="en-US">
              <a:solidFill>
                <a:srgbClr val="438086"/>
              </a:solidFill>
              <a:latin typeface="Georgia"/>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A3EA2-398C-479D-83CE-876E832141BD}"/>
              </a:ext>
            </a:extLst>
          </p:cNvPr>
          <p:cNvSpPr>
            <a:spLocks noGrp="1"/>
          </p:cNvSpPr>
          <p:nvPr>
            <p:ph type="title"/>
          </p:nvPr>
        </p:nvSpPr>
        <p:spPr/>
        <p:txBody>
          <a:bodyPr rtlCol="0">
            <a:normAutofit fontScale="90000"/>
          </a:bodyPr>
          <a:lstStyle/>
          <a:p>
            <a:pPr eaLnBrk="1" fontAlgn="auto" hangingPunct="1">
              <a:spcAft>
                <a:spcPts val="0"/>
              </a:spcAft>
              <a:defRPr/>
            </a:pPr>
            <a:r>
              <a:rPr lang="en-US" sz="2700" spc="-5" dirty="0">
                <a:latin typeface="Times New Roman"/>
                <a:cs typeface="Times New Roman"/>
              </a:rPr>
              <a:t>Range of sizes of objects </a:t>
            </a:r>
            <a:r>
              <a:rPr lang="en-US" sz="2700" dirty="0">
                <a:latin typeface="Times New Roman"/>
                <a:cs typeface="Times New Roman"/>
              </a:rPr>
              <a:t>studied by </a:t>
            </a:r>
            <a:r>
              <a:rPr lang="en-US" sz="2700" spc="-5" dirty="0">
                <a:latin typeface="Times New Roman"/>
                <a:cs typeface="Times New Roman"/>
              </a:rPr>
              <a:t>biochemists </a:t>
            </a:r>
            <a:r>
              <a:rPr lang="en-US" sz="2700" dirty="0">
                <a:latin typeface="Times New Roman"/>
                <a:cs typeface="Times New Roman"/>
              </a:rPr>
              <a:t>and biologists.  </a:t>
            </a:r>
            <a:r>
              <a:rPr lang="en-US" sz="2700" spc="-5" dirty="0">
                <a:latin typeface="Times New Roman"/>
                <a:cs typeface="Times New Roman"/>
              </a:rPr>
              <a:t>(Biochemistry </a:t>
            </a:r>
            <a:r>
              <a:rPr lang="en-US" sz="2700" dirty="0">
                <a:latin typeface="Times New Roman"/>
                <a:cs typeface="Times New Roman"/>
              </a:rPr>
              <a:t>by </a:t>
            </a:r>
            <a:r>
              <a:rPr lang="en-US" sz="2700" spc="-5" dirty="0">
                <a:latin typeface="Times New Roman"/>
                <a:cs typeface="Times New Roman"/>
              </a:rPr>
              <a:t>Mathews </a:t>
            </a:r>
            <a:r>
              <a:rPr lang="en-US" sz="2700" i="1" dirty="0">
                <a:latin typeface="Times New Roman"/>
                <a:cs typeface="Times New Roman"/>
              </a:rPr>
              <a:t>et</a:t>
            </a:r>
            <a:r>
              <a:rPr lang="en-US" sz="2700" i="1" spc="5" dirty="0">
                <a:latin typeface="Times New Roman"/>
                <a:cs typeface="Times New Roman"/>
              </a:rPr>
              <a:t> </a:t>
            </a:r>
            <a:r>
              <a:rPr lang="en-US" sz="2700" i="1" spc="-5" dirty="0">
                <a:latin typeface="Times New Roman"/>
                <a:cs typeface="Times New Roman"/>
              </a:rPr>
              <a:t>al</a:t>
            </a:r>
            <a:r>
              <a:rPr lang="en-US" sz="2700" spc="-5" dirty="0">
                <a:latin typeface="Times New Roman"/>
                <a:cs typeface="Times New Roman"/>
              </a:rPr>
              <a:t>.)</a:t>
            </a:r>
            <a:br>
              <a:rPr lang="en-US" dirty="0">
                <a:latin typeface="Times New Roman"/>
                <a:cs typeface="Times New Roman"/>
              </a:rPr>
            </a:br>
            <a:endParaRPr lang="en-US" dirty="0"/>
          </a:p>
        </p:txBody>
      </p:sp>
      <p:sp>
        <p:nvSpPr>
          <p:cNvPr id="20483" name="object 3">
            <a:extLst>
              <a:ext uri="{FF2B5EF4-FFF2-40B4-BE49-F238E27FC236}">
                <a16:creationId xmlns:a16="http://schemas.microsoft.com/office/drawing/2014/main" id="{49BBA2C8-4961-4A9E-AD7A-507F2F60C897}"/>
              </a:ext>
            </a:extLst>
          </p:cNvPr>
          <p:cNvSpPr>
            <a:spLocks noChangeArrowheads="1"/>
          </p:cNvSpPr>
          <p:nvPr/>
        </p:nvSpPr>
        <p:spPr bwMode="auto">
          <a:xfrm>
            <a:off x="1676400" y="914400"/>
            <a:ext cx="8610600" cy="5715000"/>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ts val="300"/>
              </a:spcBef>
              <a:buClr>
                <a:srgbClr val="A04DA3"/>
              </a:buClr>
              <a:buFont typeface="Georgia" panose="02040502050405020303" pitchFamily="18" charset="0"/>
              <a:buChar char="•"/>
              <a:defRPr sz="2800">
                <a:solidFill>
                  <a:schemeClr val="tx1"/>
                </a:solidFill>
                <a:latin typeface="Georgia" panose="02040502050405020303"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Georgia" panose="02040502050405020303"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Georgia" panose="02040502050405020303"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Georgia" panose="02040502050405020303" pitchFamily="18" charset="0"/>
              </a:defRPr>
            </a:lvl4pPr>
            <a:lvl5pPr marL="2057400" indent="-228600">
              <a:spcBef>
                <a:spcPts val="300"/>
              </a:spcBef>
              <a:buClr>
                <a:srgbClr val="A04DA3"/>
              </a:buClr>
              <a:buFont typeface="Georgia" panose="02040502050405020303" pitchFamily="18" charset="0"/>
              <a:buChar char="▫"/>
              <a:defRPr sz="2000">
                <a:solidFill>
                  <a:srgbClr val="A04DA3"/>
                </a:solidFill>
                <a:latin typeface="Georgia" panose="02040502050405020303"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9pPr>
          </a:lstStyle>
          <a:p>
            <a:pPr fontAlgn="base">
              <a:spcBef>
                <a:spcPct val="0"/>
              </a:spcBef>
              <a:spcAft>
                <a:spcPct val="0"/>
              </a:spcAft>
              <a:buClrTx/>
              <a:buNone/>
            </a:pPr>
            <a:endParaRPr lang="en-US" altLang="en-US" sz="1800">
              <a:solidFill>
                <a:prstClr val="black"/>
              </a:solidFill>
              <a:latin typeface="Calibri" panose="020F0502020204030204" pitchFamily="34" charset="0"/>
              <a:cs typeface="Arial" panose="020B0604020202020204" pitchFamily="34" charset="0"/>
            </a:endParaRPr>
          </a:p>
        </p:txBody>
      </p:sp>
      <p:sp>
        <p:nvSpPr>
          <p:cNvPr id="3" name="Footer Placeholder 2">
            <a:extLst>
              <a:ext uri="{FF2B5EF4-FFF2-40B4-BE49-F238E27FC236}">
                <a16:creationId xmlns:a16="http://schemas.microsoft.com/office/drawing/2014/main" id="{C1587ADD-3D6F-423A-B77D-C36AE4E823D7}"/>
              </a:ext>
            </a:extLst>
          </p:cNvPr>
          <p:cNvSpPr>
            <a:spLocks noGrp="1"/>
          </p:cNvSpPr>
          <p:nvPr>
            <p:ph type="ftr" sz="quarter" idx="11"/>
          </p:nvPr>
        </p:nvSpPr>
        <p:spPr/>
        <p:txBody>
          <a:bodyPr/>
          <a:lstStyle/>
          <a:p>
            <a:pPr>
              <a:defRPr/>
            </a:pPr>
            <a:endParaRPr lang="en-US">
              <a:solidFill>
                <a:srgbClr val="438086"/>
              </a:solidFill>
              <a:latin typeface="Georgia"/>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5">
            <a:extLst>
              <a:ext uri="{FF2B5EF4-FFF2-40B4-BE49-F238E27FC236}">
                <a16:creationId xmlns:a16="http://schemas.microsoft.com/office/drawing/2014/main" id="{17E9BC4A-061A-4E64-A136-85150B7E48E5}"/>
              </a:ext>
            </a:extLst>
          </p:cNvPr>
          <p:cNvSpPr>
            <a:spLocks noGrp="1"/>
          </p:cNvSpPr>
          <p:nvPr>
            <p:ph type="title"/>
          </p:nvPr>
        </p:nvSpPr>
        <p:spPr>
          <a:xfrm>
            <a:off x="1905000" y="609600"/>
            <a:ext cx="8229600" cy="1066800"/>
          </a:xfrm>
        </p:spPr>
        <p:txBody>
          <a:bodyPr/>
          <a:lstStyle/>
          <a:p>
            <a:pPr eaLnBrk="1" hangingPunct="1"/>
            <a:r>
              <a:rPr lang="en-US" altLang="en-US" b="1">
                <a:solidFill>
                  <a:srgbClr val="FF0000"/>
                </a:solidFill>
                <a:latin typeface="Times New Roman" panose="02020603050405020304" pitchFamily="18" charset="0"/>
                <a:cs typeface="Times New Roman" panose="02020603050405020304" pitchFamily="18" charset="0"/>
              </a:rPr>
              <a:t>SUBSTRATES AND WAFERS</a:t>
            </a:r>
          </a:p>
        </p:txBody>
      </p:sp>
      <p:sp>
        <p:nvSpPr>
          <p:cNvPr id="7" name="Content Placeholder 6">
            <a:extLst>
              <a:ext uri="{FF2B5EF4-FFF2-40B4-BE49-F238E27FC236}">
                <a16:creationId xmlns:a16="http://schemas.microsoft.com/office/drawing/2014/main" id="{36DBB653-6025-461E-BCD2-E00C3A62F6DD}"/>
              </a:ext>
            </a:extLst>
          </p:cNvPr>
          <p:cNvSpPr>
            <a:spLocks noGrp="1"/>
          </p:cNvSpPr>
          <p:nvPr>
            <p:ph idx="1"/>
          </p:nvPr>
        </p:nvSpPr>
        <p:spPr>
          <a:xfrm>
            <a:off x="1981200" y="1600200"/>
            <a:ext cx="8229600" cy="4324350"/>
          </a:xfrm>
        </p:spPr>
        <p:txBody>
          <a:bodyPr>
            <a:normAutofit/>
          </a:bodyPr>
          <a:lstStyle/>
          <a:p>
            <a:pPr marL="365760" indent="-256032" eaLnBrk="1" fontAlgn="auto" hangingPunct="1">
              <a:spcAft>
                <a:spcPts val="0"/>
              </a:spcAft>
              <a:buClr>
                <a:schemeClr val="accent3"/>
              </a:buClr>
              <a:buFont typeface="Georgia"/>
              <a:buChar char="•"/>
              <a:defRPr/>
            </a:pPr>
            <a:r>
              <a:rPr lang="en-US" sz="2400" spc="-5" dirty="0">
                <a:solidFill>
                  <a:srgbClr val="231F20"/>
                </a:solidFill>
                <a:latin typeface="Times New Roman"/>
                <a:cs typeface="Times New Roman"/>
              </a:rPr>
              <a:t>The frequently used term </a:t>
            </a:r>
            <a:r>
              <a:rPr lang="en-US" sz="2400" b="1" i="1" spc="-5" dirty="0">
                <a:solidFill>
                  <a:srgbClr val="3366FF"/>
                </a:solidFill>
                <a:latin typeface="Times New Roman"/>
                <a:cs typeface="Times New Roman"/>
              </a:rPr>
              <a:t>substrate</a:t>
            </a:r>
            <a:r>
              <a:rPr lang="en-US" sz="2400" i="1" spc="-5" dirty="0">
                <a:solidFill>
                  <a:srgbClr val="231F20"/>
                </a:solidFill>
                <a:latin typeface="Times New Roman"/>
                <a:cs typeface="Times New Roman"/>
              </a:rPr>
              <a:t> </a:t>
            </a:r>
            <a:r>
              <a:rPr lang="en-US" sz="2400" spc="-5" dirty="0">
                <a:solidFill>
                  <a:srgbClr val="231F20"/>
                </a:solidFill>
                <a:latin typeface="Times New Roman"/>
                <a:cs typeface="Times New Roman"/>
              </a:rPr>
              <a:t>in microelectronics means </a:t>
            </a:r>
            <a:r>
              <a:rPr lang="en-US" sz="2400" dirty="0">
                <a:solidFill>
                  <a:srgbClr val="231F20"/>
                </a:solidFill>
                <a:latin typeface="Times New Roman"/>
                <a:cs typeface="Times New Roman"/>
              </a:rPr>
              <a:t>a </a:t>
            </a:r>
            <a:r>
              <a:rPr lang="en-US" sz="2400" b="1" spc="-5" dirty="0">
                <a:solidFill>
                  <a:srgbClr val="3366FF"/>
                </a:solidFill>
                <a:latin typeface="Times New Roman"/>
                <a:cs typeface="Times New Roman"/>
              </a:rPr>
              <a:t>flat macroscopic ob</a:t>
            </a:r>
            <a:r>
              <a:rPr lang="en-US" sz="2400" b="1" dirty="0">
                <a:solidFill>
                  <a:srgbClr val="3366FF"/>
                </a:solidFill>
                <a:latin typeface="Times New Roman"/>
                <a:cs typeface="Times New Roman"/>
              </a:rPr>
              <a:t>ject</a:t>
            </a:r>
            <a:r>
              <a:rPr lang="en-US" sz="2400" b="1" spc="-20" dirty="0">
                <a:solidFill>
                  <a:srgbClr val="3366FF"/>
                </a:solidFill>
                <a:latin typeface="Times New Roman"/>
                <a:cs typeface="Times New Roman"/>
              </a:rPr>
              <a:t> </a:t>
            </a:r>
            <a:r>
              <a:rPr lang="en-US" sz="2400" b="1" dirty="0">
                <a:solidFill>
                  <a:srgbClr val="3366FF"/>
                </a:solidFill>
                <a:latin typeface="Times New Roman"/>
                <a:cs typeface="Times New Roman"/>
              </a:rPr>
              <a:t>on</a:t>
            </a:r>
            <a:r>
              <a:rPr lang="en-US" sz="2400" b="1" spc="-20" dirty="0">
                <a:solidFill>
                  <a:srgbClr val="3366FF"/>
                </a:solidFill>
                <a:latin typeface="Times New Roman"/>
                <a:cs typeface="Times New Roman"/>
              </a:rPr>
              <a:t> </a:t>
            </a:r>
            <a:r>
              <a:rPr lang="en-US" sz="2400" b="1" dirty="0">
                <a:solidFill>
                  <a:srgbClr val="3366FF"/>
                </a:solidFill>
                <a:latin typeface="Times New Roman"/>
                <a:cs typeface="Times New Roman"/>
              </a:rPr>
              <a:t>which</a:t>
            </a:r>
            <a:r>
              <a:rPr lang="en-US" sz="2400" b="1" spc="-20" dirty="0">
                <a:solidFill>
                  <a:srgbClr val="3366FF"/>
                </a:solidFill>
                <a:latin typeface="Times New Roman"/>
                <a:cs typeface="Times New Roman"/>
              </a:rPr>
              <a:t> </a:t>
            </a:r>
            <a:r>
              <a:rPr lang="en-US" sz="2400" b="1" dirty="0" err="1">
                <a:solidFill>
                  <a:srgbClr val="3366FF"/>
                </a:solidFill>
                <a:latin typeface="Times New Roman"/>
                <a:cs typeface="Times New Roman"/>
              </a:rPr>
              <a:t>microfabrication</a:t>
            </a:r>
            <a:r>
              <a:rPr lang="en-US" sz="2400" b="1" spc="-20" dirty="0">
                <a:solidFill>
                  <a:srgbClr val="3366FF"/>
                </a:solidFill>
                <a:latin typeface="Times New Roman"/>
                <a:cs typeface="Times New Roman"/>
              </a:rPr>
              <a:t> </a:t>
            </a:r>
            <a:r>
              <a:rPr lang="en-US" sz="2400" b="1" dirty="0">
                <a:solidFill>
                  <a:srgbClr val="3366FF"/>
                </a:solidFill>
                <a:latin typeface="Times New Roman"/>
                <a:cs typeface="Times New Roman"/>
              </a:rPr>
              <a:t>processes</a:t>
            </a:r>
            <a:r>
              <a:rPr lang="en-US" sz="2400" b="1" spc="-20" dirty="0">
                <a:solidFill>
                  <a:srgbClr val="3366FF"/>
                </a:solidFill>
                <a:latin typeface="Times New Roman"/>
                <a:cs typeface="Times New Roman"/>
              </a:rPr>
              <a:t> </a:t>
            </a:r>
            <a:r>
              <a:rPr lang="en-US" sz="2400" b="1" dirty="0">
                <a:solidFill>
                  <a:srgbClr val="3366FF"/>
                </a:solidFill>
                <a:latin typeface="Times New Roman"/>
                <a:cs typeface="Times New Roman"/>
              </a:rPr>
              <a:t>take</a:t>
            </a:r>
            <a:r>
              <a:rPr lang="en-US" sz="2400" b="1" spc="-20" dirty="0">
                <a:solidFill>
                  <a:srgbClr val="3366FF"/>
                </a:solidFill>
                <a:latin typeface="Times New Roman"/>
                <a:cs typeface="Times New Roman"/>
              </a:rPr>
              <a:t> </a:t>
            </a:r>
            <a:r>
              <a:rPr lang="en-US" sz="2400" b="1" dirty="0">
                <a:solidFill>
                  <a:srgbClr val="3366FF"/>
                </a:solidFill>
                <a:latin typeface="Times New Roman"/>
                <a:cs typeface="Times New Roman"/>
              </a:rPr>
              <a:t>place.</a:t>
            </a:r>
          </a:p>
          <a:p>
            <a:pPr marL="365760" indent="-256032" eaLnBrk="1" fontAlgn="auto" hangingPunct="1">
              <a:spcAft>
                <a:spcPts val="0"/>
              </a:spcAft>
              <a:buClr>
                <a:schemeClr val="accent3"/>
              </a:buClr>
              <a:buNone/>
              <a:defRPr/>
            </a:pPr>
            <a:endParaRPr lang="en-US" sz="2400" dirty="0">
              <a:solidFill>
                <a:srgbClr val="231F20"/>
              </a:solidFill>
              <a:latin typeface="Times New Roman"/>
              <a:cs typeface="Times New Roman"/>
            </a:endParaRPr>
          </a:p>
          <a:p>
            <a:pPr marL="365760" indent="-256032" eaLnBrk="1" fontAlgn="auto" hangingPunct="1">
              <a:spcAft>
                <a:spcPts val="0"/>
              </a:spcAft>
              <a:buClr>
                <a:schemeClr val="accent3"/>
              </a:buClr>
              <a:buFont typeface="Georgia"/>
              <a:buChar char="•"/>
              <a:defRPr/>
            </a:pPr>
            <a:r>
              <a:rPr lang="en-US" sz="2400" dirty="0">
                <a:solidFill>
                  <a:srgbClr val="231F20"/>
                </a:solidFill>
                <a:latin typeface="Times New Roman"/>
                <a:cs typeface="Times New Roman"/>
              </a:rPr>
              <a:t>There</a:t>
            </a:r>
            <a:r>
              <a:rPr lang="en-US" sz="2400" spc="-30" dirty="0">
                <a:solidFill>
                  <a:srgbClr val="231F20"/>
                </a:solidFill>
                <a:latin typeface="Times New Roman"/>
                <a:cs typeface="Times New Roman"/>
              </a:rPr>
              <a:t> </a:t>
            </a:r>
            <a:r>
              <a:rPr lang="en-US" sz="2400" dirty="0">
                <a:solidFill>
                  <a:srgbClr val="231F20"/>
                </a:solidFill>
                <a:latin typeface="Times New Roman"/>
                <a:cs typeface="Times New Roman"/>
              </a:rPr>
              <a:t>are</a:t>
            </a:r>
            <a:r>
              <a:rPr lang="en-US" sz="2400" spc="-30" dirty="0">
                <a:solidFill>
                  <a:srgbClr val="231F20"/>
                </a:solidFill>
                <a:latin typeface="Times New Roman"/>
                <a:cs typeface="Times New Roman"/>
              </a:rPr>
              <a:t> </a:t>
            </a:r>
            <a:r>
              <a:rPr lang="en-US" sz="2400" dirty="0">
                <a:solidFill>
                  <a:srgbClr val="231F20"/>
                </a:solidFill>
                <a:latin typeface="Times New Roman"/>
                <a:cs typeface="Times New Roman"/>
              </a:rPr>
              <a:t>two</a:t>
            </a:r>
            <a:r>
              <a:rPr lang="en-US" sz="2400" spc="-30" dirty="0">
                <a:solidFill>
                  <a:srgbClr val="231F20"/>
                </a:solidFill>
                <a:latin typeface="Times New Roman"/>
                <a:cs typeface="Times New Roman"/>
              </a:rPr>
              <a:t> </a:t>
            </a:r>
            <a:r>
              <a:rPr lang="en-US" sz="2400" dirty="0">
                <a:solidFill>
                  <a:srgbClr val="231F20"/>
                </a:solidFill>
                <a:latin typeface="Times New Roman"/>
                <a:cs typeface="Times New Roman"/>
              </a:rPr>
              <a:t>types</a:t>
            </a:r>
            <a:r>
              <a:rPr lang="en-US" sz="2400" spc="-30" dirty="0">
                <a:solidFill>
                  <a:srgbClr val="231F20"/>
                </a:solidFill>
                <a:latin typeface="Times New Roman"/>
                <a:cs typeface="Times New Roman"/>
              </a:rPr>
              <a:t> </a:t>
            </a:r>
            <a:r>
              <a:rPr lang="en-US" sz="2400" dirty="0">
                <a:solidFill>
                  <a:srgbClr val="231F20"/>
                </a:solidFill>
                <a:latin typeface="Times New Roman"/>
                <a:cs typeface="Times New Roman"/>
              </a:rPr>
              <a:t>of</a:t>
            </a:r>
            <a:r>
              <a:rPr lang="en-US" sz="2400" spc="-30" dirty="0">
                <a:solidFill>
                  <a:srgbClr val="231F20"/>
                </a:solidFill>
                <a:latin typeface="Times New Roman"/>
                <a:cs typeface="Times New Roman"/>
              </a:rPr>
              <a:t> </a:t>
            </a:r>
            <a:r>
              <a:rPr lang="en-US" sz="2400" dirty="0">
                <a:solidFill>
                  <a:srgbClr val="231F20"/>
                </a:solidFill>
                <a:latin typeface="Times New Roman"/>
                <a:cs typeface="Times New Roman"/>
              </a:rPr>
              <a:t>substrate</a:t>
            </a:r>
            <a:r>
              <a:rPr lang="en-US" sz="2400" spc="-30" dirty="0">
                <a:solidFill>
                  <a:srgbClr val="231F20"/>
                </a:solidFill>
                <a:latin typeface="Times New Roman"/>
                <a:cs typeface="Times New Roman"/>
              </a:rPr>
              <a:t> </a:t>
            </a:r>
            <a:r>
              <a:rPr lang="en-US" sz="2400" dirty="0">
                <a:solidFill>
                  <a:srgbClr val="231F20"/>
                </a:solidFill>
                <a:latin typeface="Times New Roman"/>
                <a:cs typeface="Times New Roman"/>
              </a:rPr>
              <a:t>materials</a:t>
            </a:r>
            <a:r>
              <a:rPr lang="en-US" sz="2400" spc="-30" dirty="0">
                <a:solidFill>
                  <a:srgbClr val="231F20"/>
                </a:solidFill>
                <a:latin typeface="Times New Roman"/>
                <a:cs typeface="Times New Roman"/>
              </a:rPr>
              <a:t> </a:t>
            </a:r>
            <a:r>
              <a:rPr lang="en-US" sz="2400" dirty="0">
                <a:solidFill>
                  <a:srgbClr val="231F20"/>
                </a:solidFill>
                <a:latin typeface="Times New Roman"/>
                <a:cs typeface="Times New Roman"/>
              </a:rPr>
              <a:t>used</a:t>
            </a:r>
            <a:r>
              <a:rPr lang="en-US" sz="2400" spc="-30" dirty="0">
                <a:solidFill>
                  <a:srgbClr val="231F20"/>
                </a:solidFill>
                <a:latin typeface="Times New Roman"/>
                <a:cs typeface="Times New Roman"/>
              </a:rPr>
              <a:t> </a:t>
            </a:r>
            <a:r>
              <a:rPr lang="en-US" sz="2400" dirty="0">
                <a:solidFill>
                  <a:srgbClr val="231F20"/>
                </a:solidFill>
                <a:latin typeface="Times New Roman"/>
                <a:cs typeface="Times New Roman"/>
              </a:rPr>
              <a:t>in</a:t>
            </a:r>
            <a:r>
              <a:rPr lang="en-US" sz="2400" spc="-30" dirty="0">
                <a:solidFill>
                  <a:srgbClr val="231F20"/>
                </a:solidFill>
                <a:latin typeface="Times New Roman"/>
                <a:cs typeface="Times New Roman"/>
              </a:rPr>
              <a:t> </a:t>
            </a:r>
            <a:r>
              <a:rPr lang="en-US" sz="2400" dirty="0" err="1">
                <a:solidFill>
                  <a:srgbClr val="231F20"/>
                </a:solidFill>
                <a:latin typeface="Times New Roman"/>
                <a:cs typeface="Times New Roman"/>
              </a:rPr>
              <a:t>microsystems</a:t>
            </a:r>
            <a:r>
              <a:rPr lang="en-US" sz="2400" dirty="0">
                <a:solidFill>
                  <a:srgbClr val="231F20"/>
                </a:solidFill>
                <a:latin typeface="Times New Roman"/>
                <a:cs typeface="Times New Roman"/>
              </a:rPr>
              <a:t>:</a:t>
            </a:r>
            <a:r>
              <a:rPr lang="en-US" sz="2400" spc="-30" dirty="0">
                <a:solidFill>
                  <a:srgbClr val="231F20"/>
                </a:solidFill>
                <a:latin typeface="Times New Roman"/>
                <a:cs typeface="Times New Roman"/>
              </a:rPr>
              <a:t> </a:t>
            </a:r>
            <a:r>
              <a:rPr lang="en-US" sz="2400" dirty="0">
                <a:solidFill>
                  <a:srgbClr val="231F20"/>
                </a:solidFill>
                <a:latin typeface="Times New Roman"/>
                <a:cs typeface="Times New Roman"/>
              </a:rPr>
              <a:t>(1)</a:t>
            </a:r>
            <a:r>
              <a:rPr lang="en-US" sz="2400" spc="-30" dirty="0">
                <a:solidFill>
                  <a:srgbClr val="231F20"/>
                </a:solidFill>
                <a:latin typeface="Times New Roman"/>
                <a:cs typeface="Times New Roman"/>
              </a:rPr>
              <a:t> </a:t>
            </a:r>
            <a:r>
              <a:rPr lang="en-US" sz="2400" dirty="0">
                <a:solidFill>
                  <a:srgbClr val="231F20"/>
                </a:solidFill>
                <a:latin typeface="Times New Roman"/>
                <a:cs typeface="Times New Roman"/>
              </a:rPr>
              <a:t>active  substrate materials and (2) passive substrate materials</a:t>
            </a:r>
          </a:p>
          <a:p>
            <a:pPr marL="365760" indent="-256032" eaLnBrk="1" fontAlgn="auto" hangingPunct="1">
              <a:spcAft>
                <a:spcPts val="0"/>
              </a:spcAft>
              <a:buClr>
                <a:schemeClr val="accent3"/>
              </a:buClr>
              <a:buNone/>
              <a:defRPr/>
            </a:pPr>
            <a:endParaRPr lang="en-US" sz="2400" dirty="0">
              <a:solidFill>
                <a:srgbClr val="231F20"/>
              </a:solidFill>
              <a:latin typeface="Times New Roman"/>
              <a:cs typeface="Times New Roman"/>
            </a:endParaRPr>
          </a:p>
          <a:p>
            <a:pPr marL="365760" indent="-256032" eaLnBrk="1" fontAlgn="auto" hangingPunct="1">
              <a:spcAft>
                <a:spcPts val="0"/>
              </a:spcAft>
              <a:buClr>
                <a:schemeClr val="accent3"/>
              </a:buClr>
              <a:buFont typeface="Georgia"/>
              <a:buChar char="•"/>
              <a:defRPr/>
            </a:pPr>
            <a:r>
              <a:rPr lang="en-US" sz="2400" dirty="0">
                <a:solidFill>
                  <a:srgbClr val="231F20"/>
                </a:solidFill>
                <a:latin typeface="Times New Roman"/>
                <a:cs typeface="Times New Roman"/>
              </a:rPr>
              <a:t>Active substrate materials are primarily used for sensors and actuators in a </a:t>
            </a:r>
            <a:r>
              <a:rPr lang="en-US" sz="2400" spc="5" dirty="0" err="1">
                <a:solidFill>
                  <a:srgbClr val="231F20"/>
                </a:solidFill>
                <a:latin typeface="Times New Roman"/>
                <a:cs typeface="Times New Roman"/>
              </a:rPr>
              <a:t>micro</a:t>
            </a:r>
            <a:r>
              <a:rPr lang="en-US" sz="2400" spc="-5" dirty="0" err="1">
                <a:solidFill>
                  <a:srgbClr val="231F20"/>
                </a:solidFill>
                <a:latin typeface="Times New Roman"/>
                <a:cs typeface="Times New Roman"/>
              </a:rPr>
              <a:t>system</a:t>
            </a:r>
            <a:r>
              <a:rPr lang="en-US" sz="2400" spc="-35" dirty="0">
                <a:solidFill>
                  <a:srgbClr val="231F20"/>
                </a:solidFill>
                <a:latin typeface="Times New Roman"/>
                <a:cs typeface="Times New Roman"/>
              </a:rPr>
              <a:t>  </a:t>
            </a:r>
            <a:r>
              <a:rPr lang="en-US" sz="2400" spc="-5" dirty="0">
                <a:solidFill>
                  <a:srgbClr val="231F20"/>
                </a:solidFill>
                <a:latin typeface="Times New Roman"/>
                <a:cs typeface="Times New Roman"/>
              </a:rPr>
              <a:t>or</a:t>
            </a:r>
            <a:r>
              <a:rPr lang="en-US" sz="2400" spc="-35" dirty="0">
                <a:solidFill>
                  <a:srgbClr val="231F20"/>
                </a:solidFill>
                <a:latin typeface="Times New Roman"/>
                <a:cs typeface="Times New Roman"/>
              </a:rPr>
              <a:t> </a:t>
            </a:r>
            <a:r>
              <a:rPr lang="en-US" sz="2400" spc="-5" dirty="0">
                <a:solidFill>
                  <a:srgbClr val="231F20"/>
                </a:solidFill>
                <a:latin typeface="Times New Roman"/>
                <a:cs typeface="Times New Roman"/>
              </a:rPr>
              <a:t>other</a:t>
            </a:r>
            <a:r>
              <a:rPr lang="en-US" sz="2400" spc="-35" dirty="0">
                <a:solidFill>
                  <a:srgbClr val="231F20"/>
                </a:solidFill>
                <a:latin typeface="Times New Roman"/>
                <a:cs typeface="Times New Roman"/>
              </a:rPr>
              <a:t> </a:t>
            </a:r>
            <a:r>
              <a:rPr lang="en-US" sz="2400" spc="-5" dirty="0">
                <a:solidFill>
                  <a:srgbClr val="231F20"/>
                </a:solidFill>
                <a:latin typeface="Times New Roman"/>
                <a:cs typeface="Times New Roman"/>
              </a:rPr>
              <a:t>MEMS</a:t>
            </a:r>
            <a:r>
              <a:rPr lang="en-US" sz="2400" spc="-35" dirty="0">
                <a:solidFill>
                  <a:srgbClr val="231F20"/>
                </a:solidFill>
                <a:latin typeface="Times New Roman"/>
                <a:cs typeface="Times New Roman"/>
              </a:rPr>
              <a:t> </a:t>
            </a:r>
            <a:r>
              <a:rPr lang="en-US" sz="2400" spc="-5" dirty="0">
                <a:solidFill>
                  <a:srgbClr val="231F20"/>
                </a:solidFill>
                <a:latin typeface="Times New Roman"/>
                <a:cs typeface="Times New Roman"/>
              </a:rPr>
              <a:t>components(</a:t>
            </a:r>
            <a:r>
              <a:rPr lang="en-US" sz="2400" spc="-5" dirty="0" err="1">
                <a:solidFill>
                  <a:srgbClr val="231F20"/>
                </a:solidFill>
                <a:latin typeface="Times New Roman"/>
                <a:cs typeface="Times New Roman"/>
              </a:rPr>
              <a:t>Si,Ge,GaAs,Quartz</a:t>
            </a:r>
            <a:r>
              <a:rPr lang="en-US" sz="2400" spc="-5" dirty="0">
                <a:solidFill>
                  <a:srgbClr val="231F20"/>
                </a:solidFill>
                <a:latin typeface="Times New Roman"/>
                <a:cs typeface="Times New Roman"/>
              </a:rPr>
              <a:t>)</a:t>
            </a:r>
            <a:endParaRPr lang="en-US" sz="2400" dirty="0"/>
          </a:p>
        </p:txBody>
      </p:sp>
      <p:pic>
        <p:nvPicPr>
          <p:cNvPr id="21508" name="Picture 2" descr="C:\Users\Administrator\Desktop\srm-ramapuram-logo-2.png">
            <a:extLst>
              <a:ext uri="{FF2B5EF4-FFF2-40B4-BE49-F238E27FC236}">
                <a16:creationId xmlns:a16="http://schemas.microsoft.com/office/drawing/2014/main" id="{9F8BB664-976F-4237-B987-28E0E3E6F8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24926" y="6191250"/>
            <a:ext cx="1743075" cy="66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a:extLst>
              <a:ext uri="{FF2B5EF4-FFF2-40B4-BE49-F238E27FC236}">
                <a16:creationId xmlns:a16="http://schemas.microsoft.com/office/drawing/2014/main" id="{3219F332-1F4D-40DC-81F4-A62A508A07FC}"/>
              </a:ext>
            </a:extLst>
          </p:cNvPr>
          <p:cNvSpPr>
            <a:spLocks noGrp="1"/>
          </p:cNvSpPr>
          <p:nvPr>
            <p:ph type="ftr" sz="quarter" idx="11"/>
          </p:nvPr>
        </p:nvSpPr>
        <p:spPr/>
        <p:txBody>
          <a:bodyPr/>
          <a:lstStyle/>
          <a:p>
            <a:pPr>
              <a:defRPr/>
            </a:pPr>
            <a:endParaRPr lang="en-US">
              <a:solidFill>
                <a:srgbClr val="438086"/>
              </a:solidFill>
              <a:latin typeface="Georgia"/>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latin typeface="Algerian" panose="04020705040A02060702" pitchFamily="82" charset="0"/>
              </a:rPr>
              <a:t>Magneto - elastic sensor</a:t>
            </a:r>
          </a:p>
        </p:txBody>
      </p:sp>
      <p:sp>
        <p:nvSpPr>
          <p:cNvPr id="3" name="Content Placeholder 2"/>
          <p:cNvSpPr>
            <a:spLocks noGrp="1"/>
          </p:cNvSpPr>
          <p:nvPr>
            <p:ph idx="1"/>
          </p:nvPr>
        </p:nvSpPr>
        <p:spPr/>
        <p:txBody>
          <a:bodyPr/>
          <a:lstStyle/>
          <a:p>
            <a:pPr algn="just"/>
            <a:r>
              <a:rPr lang="en-US" dirty="0">
                <a:latin typeface="Times New Roman" panose="02020603050405020304" pitchFamily="18" charset="0"/>
                <a:cs typeface="Times New Roman" panose="02020603050405020304" pitchFamily="18" charset="0"/>
              </a:rPr>
              <a:t>Based on the fact that in a longitudinal field, torsion given in a ferromagnetic rod changes in magnetization – </a:t>
            </a:r>
            <a:r>
              <a:rPr lang="en-US" dirty="0" err="1">
                <a:latin typeface="Times New Roman" panose="02020603050405020304" pitchFamily="18" charset="0"/>
                <a:cs typeface="Times New Roman" panose="02020603050405020304" pitchFamily="18" charset="0"/>
              </a:rPr>
              <a:t>Matteucci</a:t>
            </a:r>
            <a:r>
              <a:rPr lang="en-US" dirty="0">
                <a:latin typeface="Times New Roman" panose="02020603050405020304" pitchFamily="18" charset="0"/>
                <a:cs typeface="Times New Roman" panose="02020603050405020304" pitchFamily="18" charset="0"/>
              </a:rPr>
              <a:t> effect –(Voltage generating property of a twisted </a:t>
            </a:r>
            <a:r>
              <a:rPr lang="en-US" dirty="0" err="1">
                <a:latin typeface="Times New Roman" panose="02020603050405020304" pitchFamily="18" charset="0"/>
                <a:cs typeface="Times New Roman" panose="02020603050405020304" pitchFamily="18" charset="0"/>
              </a:rPr>
              <a:t>ferro</a:t>
            </a:r>
            <a:r>
              <a:rPr lang="en-US" dirty="0">
                <a:latin typeface="Times New Roman" panose="02020603050405020304" pitchFamily="18" charset="0"/>
                <a:cs typeface="Times New Roman" panose="02020603050405020304" pitchFamily="18" charset="0"/>
              </a:rPr>
              <a:t>-magnetic wire upon change of magnetization).</a:t>
            </a:r>
          </a:p>
          <a:p>
            <a:pPr algn="just"/>
            <a:r>
              <a:rPr lang="en-US" dirty="0" err="1">
                <a:latin typeface="Times New Roman" panose="02020603050405020304" pitchFamily="18" charset="0"/>
                <a:cs typeface="Times New Roman" panose="02020603050405020304" pitchFamily="18" charset="0"/>
              </a:rPr>
              <a:t>Magnetoelastic</a:t>
            </a:r>
            <a:r>
              <a:rPr lang="en-US" dirty="0">
                <a:latin typeface="Times New Roman" panose="02020603050405020304" pitchFamily="18" charset="0"/>
                <a:cs typeface="Times New Roman" panose="02020603050405020304" pitchFamily="18" charset="0"/>
              </a:rPr>
              <a:t> sensors are </a:t>
            </a:r>
            <a:r>
              <a:rPr lang="en-US" b="1" dirty="0">
                <a:latin typeface="Times New Roman" panose="02020603050405020304" pitchFamily="18" charset="0"/>
                <a:cs typeface="Times New Roman" panose="02020603050405020304" pitchFamily="18" charset="0"/>
              </a:rPr>
              <a:t>amorphous ferromagnetic ribbons</a:t>
            </a:r>
            <a:r>
              <a:rPr lang="en-US" dirty="0">
                <a:latin typeface="Times New Roman" panose="02020603050405020304" pitchFamily="18" charset="0"/>
                <a:cs typeface="Times New Roman" panose="02020603050405020304" pitchFamily="18" charset="0"/>
              </a:rPr>
              <a:t> that exhibit a magneto-mechanical resonance when excited by a time varying magnetic field. </a:t>
            </a:r>
            <a:r>
              <a:rPr lang="en-US" dirty="0" err="1">
                <a:latin typeface="Times New Roman" panose="02020603050405020304" pitchFamily="18" charset="0"/>
                <a:cs typeface="Times New Roman" panose="02020603050405020304" pitchFamily="18" charset="0"/>
              </a:rPr>
              <a:t>Magnetoelastic</a:t>
            </a:r>
            <a:r>
              <a:rPr lang="en-US" dirty="0">
                <a:latin typeface="Times New Roman" panose="02020603050405020304" pitchFamily="18" charset="0"/>
                <a:cs typeface="Times New Roman" panose="02020603050405020304" pitchFamily="18" charset="0"/>
              </a:rPr>
              <a:t> sensors have successfully been used for stress, pressure, liquid viscosity and density, fluid flow velocity, elasticity, and temperature monitoring.</a:t>
            </a:r>
          </a:p>
          <a:p>
            <a:endParaRPr lang="en-US" dirty="0"/>
          </a:p>
        </p:txBody>
      </p:sp>
    </p:spTree>
    <p:extLst>
      <p:ext uri="{BB962C8B-B14F-4D97-AF65-F5344CB8AC3E}">
        <p14:creationId xmlns:p14="http://schemas.microsoft.com/office/powerpoint/2010/main" val="157268193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79A6F3-048C-4DAD-ACAD-893D75B7B899}"/>
              </a:ext>
            </a:extLst>
          </p:cNvPr>
          <p:cNvSpPr>
            <a:spLocks noGrp="1"/>
          </p:cNvSpPr>
          <p:nvPr>
            <p:ph type="title"/>
          </p:nvPr>
        </p:nvSpPr>
        <p:spPr>
          <a:xfrm>
            <a:off x="1752600" y="838200"/>
            <a:ext cx="8153400" cy="762000"/>
          </a:xfrm>
        </p:spPr>
        <p:txBody>
          <a:bodyPr>
            <a:normAutofit fontScale="90000"/>
          </a:bodyPr>
          <a:lstStyle/>
          <a:p>
            <a:pPr algn="just" eaLnBrk="1" fontAlgn="auto" hangingPunct="1">
              <a:spcAft>
                <a:spcPts val="0"/>
              </a:spcAft>
              <a:defRPr/>
            </a:pPr>
            <a:r>
              <a:rPr lang="en-US" sz="3600" b="1" spc="-4" dirty="0">
                <a:solidFill>
                  <a:srgbClr val="FF0000"/>
                </a:solidFill>
                <a:latin typeface="Times New Roman" pitchFamily="18" charset="0"/>
                <a:cs typeface="Times New Roman" pitchFamily="18" charset="0"/>
              </a:rPr>
              <a:t>Silicon </a:t>
            </a:r>
            <a:r>
              <a:rPr lang="en-US" sz="3600" b="1" dirty="0">
                <a:solidFill>
                  <a:srgbClr val="FF0000"/>
                </a:solidFill>
                <a:latin typeface="Times New Roman" pitchFamily="18" charset="0"/>
                <a:cs typeface="Times New Roman" pitchFamily="18" charset="0"/>
              </a:rPr>
              <a:t>– an ideal </a:t>
            </a:r>
            <a:r>
              <a:rPr lang="en-US" sz="3600" b="1" spc="-4" dirty="0">
                <a:solidFill>
                  <a:srgbClr val="FF0000"/>
                </a:solidFill>
                <a:latin typeface="Times New Roman" pitchFamily="18" charset="0"/>
                <a:cs typeface="Times New Roman" pitchFamily="18" charset="0"/>
              </a:rPr>
              <a:t>substrate material for</a:t>
            </a:r>
            <a:r>
              <a:rPr lang="en-US" sz="3600" b="1" spc="-72" dirty="0">
                <a:solidFill>
                  <a:srgbClr val="FF0000"/>
                </a:solidFill>
                <a:latin typeface="Times New Roman" pitchFamily="18" charset="0"/>
                <a:cs typeface="Times New Roman" pitchFamily="18" charset="0"/>
              </a:rPr>
              <a:t> </a:t>
            </a:r>
            <a:r>
              <a:rPr lang="en-US" sz="3600" b="1" spc="-4" dirty="0">
                <a:solidFill>
                  <a:srgbClr val="FF0000"/>
                </a:solidFill>
                <a:latin typeface="Times New Roman" pitchFamily="18" charset="0"/>
                <a:cs typeface="Times New Roman" pitchFamily="18" charset="0"/>
              </a:rPr>
              <a:t>MEMS</a:t>
            </a:r>
            <a:br>
              <a:rPr lang="en-US" dirty="0">
                <a:latin typeface="Arial"/>
                <a:cs typeface="Arial"/>
              </a:rPr>
            </a:br>
            <a:endParaRPr lang="en-US" dirty="0"/>
          </a:p>
        </p:txBody>
      </p:sp>
      <p:sp>
        <p:nvSpPr>
          <p:cNvPr id="22531" name="object 3">
            <a:extLst>
              <a:ext uri="{FF2B5EF4-FFF2-40B4-BE49-F238E27FC236}">
                <a16:creationId xmlns:a16="http://schemas.microsoft.com/office/drawing/2014/main" id="{55E31EA6-6652-4A8A-B36F-A82233E5CEC8}"/>
              </a:ext>
            </a:extLst>
          </p:cNvPr>
          <p:cNvSpPr>
            <a:spLocks noGrp="1"/>
          </p:cNvSpPr>
          <p:nvPr>
            <p:ph idx="1"/>
          </p:nvPr>
        </p:nvSpPr>
        <p:spPr>
          <a:xfrm>
            <a:off x="1981200" y="1600200"/>
            <a:ext cx="8001000" cy="4610100"/>
          </a:xfrm>
        </p:spPr>
        <p:txBody>
          <a:bodyPr vert="horz" wrap="square" lIns="0" tIns="11397" rIns="0" bIns="0" numCol="1" anchor="t" anchorCtr="0" compatLnSpc="1">
            <a:prstTxWarp prst="textNoShape">
              <a:avLst/>
            </a:prstTxWarp>
            <a:spAutoFit/>
          </a:bodyPr>
          <a:lstStyle/>
          <a:p>
            <a:pPr marL="203200" indent="-203200" algn="just" eaLnBrk="1" hangingPunct="1">
              <a:spcBef>
                <a:spcPts val="88"/>
              </a:spcBef>
              <a:buClr>
                <a:srgbClr val="FF3300"/>
              </a:buClr>
              <a:buFont typeface="Arial" panose="020B0604020202020204" pitchFamily="34" charset="0"/>
              <a:buChar char="●"/>
              <a:tabLst>
                <a:tab pos="203200" algn="l"/>
              </a:tabLst>
            </a:pPr>
            <a:endParaRPr lang="en-US" altLang="en-US" sz="1800" b="1">
              <a:latin typeface="Times New Roman" panose="02020603050405020304" pitchFamily="18" charset="0"/>
              <a:cs typeface="Times New Roman" panose="02020603050405020304" pitchFamily="18" charset="0"/>
            </a:endParaRPr>
          </a:p>
          <a:p>
            <a:pPr marL="203200" indent="-203200" algn="just" eaLnBrk="1" hangingPunct="1">
              <a:spcBef>
                <a:spcPts val="88"/>
              </a:spcBef>
              <a:buClr>
                <a:srgbClr val="FF3300"/>
              </a:buClr>
              <a:buFont typeface="Arial" panose="020B0604020202020204" pitchFamily="34" charset="0"/>
              <a:buChar char="●"/>
              <a:tabLst>
                <a:tab pos="203200" algn="l"/>
              </a:tabLst>
            </a:pPr>
            <a:r>
              <a:rPr lang="en-US" altLang="en-US" sz="1800" b="1">
                <a:latin typeface="Times New Roman" panose="02020603050405020304" pitchFamily="18" charset="0"/>
                <a:cs typeface="Times New Roman" panose="02020603050405020304" pitchFamily="18" charset="0"/>
              </a:rPr>
              <a:t>Silicon (Si) is the most </a:t>
            </a:r>
            <a:r>
              <a:rPr lang="en-US" altLang="en-US" sz="1800" b="1">
                <a:solidFill>
                  <a:srgbClr val="0033CC"/>
                </a:solidFill>
                <a:latin typeface="Times New Roman" panose="02020603050405020304" pitchFamily="18" charset="0"/>
                <a:cs typeface="Times New Roman" panose="02020603050405020304" pitchFamily="18" charset="0"/>
              </a:rPr>
              <a:t>abundant material on earth</a:t>
            </a:r>
            <a:r>
              <a:rPr lang="en-US" altLang="en-US" sz="1800" b="1">
                <a:latin typeface="Times New Roman" panose="02020603050405020304" pitchFamily="18" charset="0"/>
                <a:cs typeface="Times New Roman" panose="02020603050405020304" pitchFamily="18" charset="0"/>
              </a:rPr>
              <a:t>. It almost always exists in  compounds with other elements.</a:t>
            </a:r>
            <a:endParaRPr lang="en-US" altLang="en-US" sz="1800">
              <a:latin typeface="Times New Roman" panose="02020603050405020304" pitchFamily="18" charset="0"/>
              <a:cs typeface="Times New Roman" panose="02020603050405020304" pitchFamily="18" charset="0"/>
            </a:endParaRPr>
          </a:p>
          <a:p>
            <a:pPr marL="203200" indent="-203200" algn="just" eaLnBrk="1" hangingPunct="1">
              <a:spcBef>
                <a:spcPts val="25"/>
              </a:spcBef>
              <a:tabLst>
                <a:tab pos="203200" algn="l"/>
              </a:tabLst>
            </a:pPr>
            <a:endParaRPr lang="en-US" altLang="en-US" sz="1800">
              <a:latin typeface="Times New Roman" panose="02020603050405020304" pitchFamily="18" charset="0"/>
              <a:cs typeface="Times New Roman" panose="02020603050405020304" pitchFamily="18" charset="0"/>
            </a:endParaRPr>
          </a:p>
          <a:p>
            <a:pPr marL="203200" indent="-203200" algn="just" eaLnBrk="1" hangingPunct="1">
              <a:buClr>
                <a:srgbClr val="FF3300"/>
              </a:buClr>
              <a:buFontTx/>
              <a:buChar char="●"/>
              <a:tabLst>
                <a:tab pos="203200" algn="l"/>
              </a:tabLst>
            </a:pPr>
            <a:r>
              <a:rPr lang="en-US" altLang="en-US" sz="1800" b="1">
                <a:latin typeface="Times New Roman" panose="02020603050405020304" pitchFamily="18" charset="0"/>
                <a:cs typeface="Times New Roman" panose="02020603050405020304" pitchFamily="18" charset="0"/>
              </a:rPr>
              <a:t>Single crystal silicon is the most widely used substrate material for MEMS  and microsystems.</a:t>
            </a:r>
            <a:endParaRPr lang="en-US" altLang="en-US" sz="1800">
              <a:latin typeface="Times New Roman" panose="02020603050405020304" pitchFamily="18" charset="0"/>
              <a:cs typeface="Times New Roman" panose="02020603050405020304" pitchFamily="18" charset="0"/>
            </a:endParaRPr>
          </a:p>
          <a:p>
            <a:pPr marL="203200" indent="-203200" algn="just" eaLnBrk="1" hangingPunct="1">
              <a:spcBef>
                <a:spcPts val="38"/>
              </a:spcBef>
              <a:buClr>
                <a:srgbClr val="FF3300"/>
              </a:buClr>
              <a:buFont typeface="Arial" panose="020B0604020202020204" pitchFamily="34" charset="0"/>
              <a:buChar char="●"/>
              <a:tabLst>
                <a:tab pos="203200" algn="l"/>
              </a:tabLst>
            </a:pPr>
            <a:endParaRPr lang="en-US" altLang="en-US" sz="1800">
              <a:latin typeface="Times New Roman" panose="02020603050405020304" pitchFamily="18" charset="0"/>
              <a:cs typeface="Times New Roman" panose="02020603050405020304" pitchFamily="18" charset="0"/>
            </a:endParaRPr>
          </a:p>
          <a:p>
            <a:pPr marL="203200" indent="-203200" algn="just" eaLnBrk="1" hangingPunct="1">
              <a:buClr>
                <a:srgbClr val="FF3300"/>
              </a:buClr>
              <a:buFontTx/>
              <a:buChar char="●"/>
              <a:tabLst>
                <a:tab pos="203200" algn="l"/>
              </a:tabLst>
            </a:pPr>
            <a:r>
              <a:rPr lang="en-US" altLang="en-US" sz="1800" b="1">
                <a:latin typeface="Times New Roman" panose="02020603050405020304" pitchFamily="18" charset="0"/>
                <a:cs typeface="Times New Roman" panose="02020603050405020304" pitchFamily="18" charset="0"/>
              </a:rPr>
              <a:t>The popularity of silicon for such application is primarily for the following  reasons:</a:t>
            </a:r>
            <a:endParaRPr lang="en-US" altLang="en-US" sz="1800">
              <a:latin typeface="Times New Roman" panose="02020603050405020304" pitchFamily="18" charset="0"/>
              <a:cs typeface="Times New Roman" panose="02020603050405020304" pitchFamily="18" charset="0"/>
            </a:endParaRPr>
          </a:p>
          <a:p>
            <a:pPr marL="590550" lvl="1" indent="-284163" algn="just" eaLnBrk="1" hangingPunct="1">
              <a:buFontTx/>
              <a:buAutoNum type="arabicParenBoth"/>
              <a:tabLst>
                <a:tab pos="203200" algn="l"/>
              </a:tabLst>
            </a:pPr>
            <a:r>
              <a:rPr lang="en-US" altLang="en-US" sz="1800">
                <a:solidFill>
                  <a:schemeClr val="tx1"/>
                </a:solidFill>
                <a:latin typeface="Times New Roman" panose="02020603050405020304" pitchFamily="18" charset="0"/>
                <a:cs typeface="Times New Roman" panose="02020603050405020304" pitchFamily="18" charset="0"/>
              </a:rPr>
              <a:t>It is </a:t>
            </a:r>
            <a:r>
              <a:rPr lang="en-US" altLang="en-US" sz="1800" b="1" i="1">
                <a:solidFill>
                  <a:srgbClr val="3366FF"/>
                </a:solidFill>
                <a:latin typeface="Times New Roman" panose="02020603050405020304" pitchFamily="18" charset="0"/>
                <a:cs typeface="Times New Roman" panose="02020603050405020304" pitchFamily="18" charset="0"/>
              </a:rPr>
              <a:t>mechanically stable </a:t>
            </a:r>
            <a:r>
              <a:rPr lang="en-US" altLang="en-US" sz="1800">
                <a:solidFill>
                  <a:schemeClr val="tx1"/>
                </a:solidFill>
                <a:latin typeface="Times New Roman" panose="02020603050405020304" pitchFamily="18" charset="0"/>
                <a:cs typeface="Times New Roman" panose="02020603050405020304" pitchFamily="18" charset="0"/>
              </a:rPr>
              <a:t>and it is </a:t>
            </a:r>
            <a:r>
              <a:rPr lang="en-US" altLang="en-US" sz="1800" b="1" i="1">
                <a:solidFill>
                  <a:srgbClr val="3366FF"/>
                </a:solidFill>
                <a:latin typeface="Times New Roman" panose="02020603050405020304" pitchFamily="18" charset="0"/>
                <a:cs typeface="Times New Roman" panose="02020603050405020304" pitchFamily="18" charset="0"/>
              </a:rPr>
              <a:t>feasible to be integrated </a:t>
            </a:r>
            <a:r>
              <a:rPr lang="en-US" altLang="en-US" sz="1800">
                <a:solidFill>
                  <a:schemeClr val="tx1"/>
                </a:solidFill>
                <a:latin typeface="Times New Roman" panose="02020603050405020304" pitchFamily="18" charset="0"/>
                <a:cs typeface="Times New Roman" panose="02020603050405020304" pitchFamily="18" charset="0"/>
              </a:rPr>
              <a:t>into electronics  on the same substrate.Electronics for signal transduction such as the p or n-type piezoresistive can be readily integrated with the Si substrate-ideal for transistors.</a:t>
            </a:r>
          </a:p>
          <a:p>
            <a:pPr marL="590550" lvl="1" indent="-284163" algn="just" eaLnBrk="1" hangingPunct="1">
              <a:spcBef>
                <a:spcPts val="25"/>
              </a:spcBef>
              <a:buFont typeface="Arial" panose="020B0604020202020204" pitchFamily="34" charset="0"/>
              <a:buAutoNum type="arabicParenBoth"/>
              <a:tabLst>
                <a:tab pos="203200" algn="l"/>
              </a:tabLst>
            </a:pPr>
            <a:endParaRPr lang="en-US" altLang="en-US" sz="1800">
              <a:solidFill>
                <a:schemeClr val="tx1"/>
              </a:solidFill>
              <a:latin typeface="Times New Roman" panose="02020603050405020304" pitchFamily="18" charset="0"/>
              <a:cs typeface="Times New Roman" panose="02020603050405020304" pitchFamily="18" charset="0"/>
            </a:endParaRPr>
          </a:p>
          <a:p>
            <a:pPr marL="590550" lvl="1" indent="-284163" algn="just" eaLnBrk="1" hangingPunct="1">
              <a:buFontTx/>
              <a:buAutoNum type="arabicParenBoth"/>
              <a:tabLst>
                <a:tab pos="203200" algn="l"/>
              </a:tabLst>
            </a:pPr>
            <a:r>
              <a:rPr lang="en-US" altLang="en-US" sz="1800">
                <a:solidFill>
                  <a:schemeClr val="tx1"/>
                </a:solidFill>
                <a:latin typeface="Times New Roman" panose="02020603050405020304" pitchFamily="18" charset="0"/>
                <a:cs typeface="Times New Roman" panose="02020603050405020304" pitchFamily="18" charset="0"/>
              </a:rPr>
              <a:t>Silicon is almost an </a:t>
            </a:r>
            <a:r>
              <a:rPr lang="en-US" altLang="en-US" sz="1800" b="1" i="1">
                <a:solidFill>
                  <a:srgbClr val="3366FF"/>
                </a:solidFill>
                <a:latin typeface="Times New Roman" panose="02020603050405020304" pitchFamily="18" charset="0"/>
                <a:cs typeface="Times New Roman" panose="02020603050405020304" pitchFamily="18" charset="0"/>
              </a:rPr>
              <a:t>ideal structure </a:t>
            </a:r>
            <a:r>
              <a:rPr lang="en-US" altLang="en-US" sz="1800">
                <a:solidFill>
                  <a:schemeClr val="tx1"/>
                </a:solidFill>
                <a:latin typeface="Times New Roman" panose="02020603050405020304" pitchFamily="18" charset="0"/>
                <a:cs typeface="Times New Roman" panose="02020603050405020304" pitchFamily="18" charset="0"/>
              </a:rPr>
              <a:t>material. It has about the same  Young’s modulus as steel ( 2x10</a:t>
            </a:r>
            <a:r>
              <a:rPr lang="en-US" altLang="en-US" sz="1800" baseline="23000">
                <a:solidFill>
                  <a:schemeClr val="tx1"/>
                </a:solidFill>
                <a:latin typeface="Times New Roman" panose="02020603050405020304" pitchFamily="18" charset="0"/>
                <a:cs typeface="Times New Roman" panose="02020603050405020304" pitchFamily="18" charset="0"/>
              </a:rPr>
              <a:t>5 </a:t>
            </a:r>
            <a:r>
              <a:rPr lang="en-US" altLang="en-US" sz="1800">
                <a:solidFill>
                  <a:schemeClr val="tx1"/>
                </a:solidFill>
                <a:latin typeface="Times New Roman" panose="02020603050405020304" pitchFamily="18" charset="0"/>
                <a:cs typeface="Times New Roman" panose="02020603050405020304" pitchFamily="18" charset="0"/>
              </a:rPr>
              <a:t>MPa), but is as light as aluminum  with a density of about 2.3 g/cm</a:t>
            </a:r>
            <a:r>
              <a:rPr lang="en-US" altLang="en-US" sz="1800" baseline="23000">
                <a:solidFill>
                  <a:schemeClr val="tx1"/>
                </a:solidFill>
                <a:latin typeface="Times New Roman" panose="02020603050405020304" pitchFamily="18" charset="0"/>
                <a:cs typeface="Times New Roman" panose="02020603050405020304" pitchFamily="18" charset="0"/>
              </a:rPr>
              <a:t>3</a:t>
            </a:r>
            <a:r>
              <a:rPr lang="en-US" altLang="en-US" sz="1800">
                <a:solidFill>
                  <a:schemeClr val="tx1"/>
                </a:solidFill>
                <a:latin typeface="Times New Roman" panose="02020603050405020304" pitchFamily="18" charset="0"/>
                <a:cs typeface="Times New Roman" panose="02020603050405020304" pitchFamily="18" charset="0"/>
              </a:rPr>
              <a:t>.</a:t>
            </a:r>
          </a:p>
        </p:txBody>
      </p:sp>
      <p:pic>
        <p:nvPicPr>
          <p:cNvPr id="22532" name="Picture 2" descr="C:\Users\Administrator\Desktop\srm-ramapuram-logo-2.png">
            <a:extLst>
              <a:ext uri="{FF2B5EF4-FFF2-40B4-BE49-F238E27FC236}">
                <a16:creationId xmlns:a16="http://schemas.microsoft.com/office/drawing/2014/main" id="{E22D5ECA-765F-4EF3-8C8A-06510485DD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24926" y="6191250"/>
            <a:ext cx="1743075" cy="66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a:extLst>
              <a:ext uri="{FF2B5EF4-FFF2-40B4-BE49-F238E27FC236}">
                <a16:creationId xmlns:a16="http://schemas.microsoft.com/office/drawing/2014/main" id="{64AC39A9-9936-4DFC-B3FE-7E29F6EDFCBD}"/>
              </a:ext>
            </a:extLst>
          </p:cNvPr>
          <p:cNvSpPr>
            <a:spLocks noGrp="1"/>
          </p:cNvSpPr>
          <p:nvPr>
            <p:ph type="ftr" sz="quarter" idx="11"/>
          </p:nvPr>
        </p:nvSpPr>
        <p:spPr/>
        <p:txBody>
          <a:bodyPr/>
          <a:lstStyle/>
          <a:p>
            <a:pPr>
              <a:defRPr/>
            </a:pPr>
            <a:endParaRPr lang="en-US">
              <a:solidFill>
                <a:srgbClr val="438086"/>
              </a:solidFill>
              <a:latin typeface="Georgia"/>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a:extLst>
              <a:ext uri="{FF2B5EF4-FFF2-40B4-BE49-F238E27FC236}">
                <a16:creationId xmlns:a16="http://schemas.microsoft.com/office/drawing/2014/main" id="{1D66B2D9-9717-4ABD-A3DE-A46BEBE1FFC5}"/>
              </a:ext>
            </a:extLst>
          </p:cNvPr>
          <p:cNvSpPr txBox="1"/>
          <p:nvPr/>
        </p:nvSpPr>
        <p:spPr>
          <a:xfrm>
            <a:off x="1905000" y="762000"/>
            <a:ext cx="8305800" cy="5551488"/>
          </a:xfrm>
          <a:prstGeom prst="rect">
            <a:avLst/>
          </a:prstGeom>
        </p:spPr>
        <p:txBody>
          <a:bodyPr lIns="0" tIns="11397" rIns="0" bIns="0">
            <a:spAutoFit/>
          </a:bodyPr>
          <a:lstStyle/>
          <a:p>
            <a:pPr marL="420687" lvl="1" indent="-342900" algn="just">
              <a:spcBef>
                <a:spcPts val="25"/>
              </a:spcBef>
              <a:buFont typeface="Wingdings" pitchFamily="2" charset="2"/>
              <a:buAutoNum type="arabicParenBoth" startAt="3"/>
              <a:tabLst>
                <a:tab pos="387350" algn="l"/>
              </a:tabLst>
              <a:defRPr/>
            </a:pPr>
            <a:r>
              <a:rPr lang="en-US" sz="2000" dirty="0">
                <a:solidFill>
                  <a:prstClr val="black"/>
                </a:solidFill>
                <a:latin typeface="Times New Roman" pitchFamily="18" charset="0"/>
                <a:cs typeface="Times New Roman" pitchFamily="18" charset="0"/>
              </a:rPr>
              <a:t>It has a </a:t>
            </a:r>
            <a:r>
              <a:rPr lang="en-US" sz="2000" b="1" dirty="0">
                <a:solidFill>
                  <a:srgbClr val="3366FF"/>
                </a:solidFill>
                <a:latin typeface="Times New Roman" pitchFamily="18" charset="0"/>
                <a:cs typeface="Times New Roman" pitchFamily="18" charset="0"/>
              </a:rPr>
              <a:t>melting point at 1400</a:t>
            </a:r>
            <a:r>
              <a:rPr lang="en-US" sz="2000" b="1" baseline="23000" dirty="0">
                <a:solidFill>
                  <a:srgbClr val="3366FF"/>
                </a:solidFill>
                <a:latin typeface="Times New Roman" pitchFamily="18" charset="0"/>
                <a:cs typeface="Times New Roman" pitchFamily="18" charset="0"/>
              </a:rPr>
              <a:t>o</a:t>
            </a:r>
            <a:r>
              <a:rPr lang="en-US" sz="2000" b="1" dirty="0">
                <a:solidFill>
                  <a:srgbClr val="3366FF"/>
                </a:solidFill>
                <a:latin typeface="Times New Roman" pitchFamily="18" charset="0"/>
                <a:cs typeface="Times New Roman" pitchFamily="18" charset="0"/>
              </a:rPr>
              <a:t>C</a:t>
            </a:r>
            <a:r>
              <a:rPr lang="en-US" sz="2000" dirty="0">
                <a:solidFill>
                  <a:srgbClr val="3366FF"/>
                </a:solidFill>
                <a:latin typeface="Times New Roman" pitchFamily="18" charset="0"/>
                <a:cs typeface="Times New Roman" pitchFamily="18" charset="0"/>
              </a:rPr>
              <a:t>,</a:t>
            </a:r>
            <a:r>
              <a:rPr lang="en-US" sz="2000" dirty="0">
                <a:solidFill>
                  <a:prstClr val="black"/>
                </a:solidFill>
                <a:latin typeface="Times New Roman" pitchFamily="18" charset="0"/>
                <a:cs typeface="Times New Roman" pitchFamily="18" charset="0"/>
              </a:rPr>
              <a:t> which is about twice higher than that of  aluminum. This high melting point makes silicon </a:t>
            </a:r>
            <a:r>
              <a:rPr lang="en-US" sz="2000" i="1" dirty="0">
                <a:solidFill>
                  <a:srgbClr val="3366FF"/>
                </a:solidFill>
                <a:latin typeface="Times New Roman" pitchFamily="18" charset="0"/>
                <a:cs typeface="Times New Roman" pitchFamily="18" charset="0"/>
              </a:rPr>
              <a:t>dimensionally stable  </a:t>
            </a:r>
            <a:r>
              <a:rPr lang="en-US" sz="2000" dirty="0">
                <a:solidFill>
                  <a:prstClr val="black"/>
                </a:solidFill>
                <a:latin typeface="Times New Roman" pitchFamily="18" charset="0"/>
                <a:cs typeface="Times New Roman" pitchFamily="18" charset="0"/>
              </a:rPr>
              <a:t>even at elevated temperature.</a:t>
            </a:r>
          </a:p>
          <a:p>
            <a:pPr marL="419100" indent="-341313" algn="just">
              <a:spcBef>
                <a:spcPts val="25"/>
              </a:spcBef>
              <a:buFont typeface="Arial" pitchFamily="34" charset="0"/>
              <a:buAutoNum type="arabicParenBoth" startAt="4"/>
              <a:tabLst>
                <a:tab pos="387350" algn="l"/>
              </a:tabLst>
              <a:defRPr/>
            </a:pPr>
            <a:endParaRPr lang="en-US" sz="2000" dirty="0">
              <a:solidFill>
                <a:prstClr val="black"/>
              </a:solidFill>
              <a:latin typeface="Times New Roman" pitchFamily="18" charset="0"/>
              <a:cs typeface="Times New Roman" pitchFamily="18" charset="0"/>
            </a:endParaRPr>
          </a:p>
          <a:p>
            <a:pPr marL="419100" lvl="1" indent="-341313" algn="just">
              <a:buFont typeface="Arial" pitchFamily="34" charset="0"/>
              <a:buAutoNum type="arabicParenBoth" startAt="4"/>
              <a:tabLst>
                <a:tab pos="387350" algn="l"/>
              </a:tabLst>
              <a:defRPr/>
            </a:pPr>
            <a:r>
              <a:rPr lang="en-US" sz="2000" dirty="0">
                <a:solidFill>
                  <a:prstClr val="black"/>
                </a:solidFill>
                <a:latin typeface="Times New Roman" pitchFamily="18" charset="0"/>
                <a:cs typeface="Times New Roman" pitchFamily="18" charset="0"/>
              </a:rPr>
              <a:t>Its</a:t>
            </a:r>
            <a:r>
              <a:rPr lang="en-US" sz="2000" b="1" dirty="0">
                <a:solidFill>
                  <a:srgbClr val="3366FF"/>
                </a:solidFill>
                <a:latin typeface="Times New Roman" pitchFamily="18" charset="0"/>
                <a:cs typeface="Times New Roman" pitchFamily="18" charset="0"/>
              </a:rPr>
              <a:t> thermal expansion coefficient is </a:t>
            </a:r>
            <a:r>
              <a:rPr lang="en-US" sz="2000" i="1" dirty="0">
                <a:solidFill>
                  <a:srgbClr val="3366FF"/>
                </a:solidFill>
                <a:latin typeface="Times New Roman" pitchFamily="18" charset="0"/>
                <a:cs typeface="Times New Roman" pitchFamily="18" charset="0"/>
              </a:rPr>
              <a:t>about 8 times smaller</a:t>
            </a:r>
            <a:r>
              <a:rPr lang="en-US" sz="2000" i="1" dirty="0">
                <a:solidFill>
                  <a:prstClr val="black"/>
                </a:solidFill>
                <a:latin typeface="Times New Roman" pitchFamily="18" charset="0"/>
                <a:cs typeface="Times New Roman" pitchFamily="18" charset="0"/>
              </a:rPr>
              <a:t> </a:t>
            </a:r>
            <a:r>
              <a:rPr lang="en-US" sz="2000" dirty="0">
                <a:solidFill>
                  <a:prstClr val="black"/>
                </a:solidFill>
                <a:latin typeface="Times New Roman" pitchFamily="18" charset="0"/>
                <a:cs typeface="Times New Roman" pitchFamily="18" charset="0"/>
              </a:rPr>
              <a:t>than that of  steel, and is more than </a:t>
            </a:r>
            <a:r>
              <a:rPr lang="en-US" sz="2000" i="1" dirty="0">
                <a:solidFill>
                  <a:srgbClr val="3366FF"/>
                </a:solidFill>
                <a:latin typeface="Times New Roman" pitchFamily="18" charset="0"/>
                <a:cs typeface="Times New Roman" pitchFamily="18" charset="0"/>
              </a:rPr>
              <a:t>10 times smaller than that of aluminum</a:t>
            </a:r>
            <a:r>
              <a:rPr lang="en-US" sz="2000" dirty="0">
                <a:solidFill>
                  <a:prstClr val="black"/>
                </a:solidFill>
                <a:latin typeface="Times New Roman" pitchFamily="18" charset="0"/>
                <a:cs typeface="Times New Roman" pitchFamily="18" charset="0"/>
              </a:rPr>
              <a:t>.</a:t>
            </a:r>
          </a:p>
          <a:p>
            <a:pPr marL="419100" indent="-341313" algn="just">
              <a:tabLst>
                <a:tab pos="387350" algn="l"/>
              </a:tabLst>
              <a:defRPr/>
            </a:pPr>
            <a:endParaRPr lang="en-US" sz="2000" dirty="0">
              <a:solidFill>
                <a:prstClr val="black"/>
              </a:solidFill>
              <a:latin typeface="Times New Roman" pitchFamily="18" charset="0"/>
              <a:cs typeface="Times New Roman" pitchFamily="18" charset="0"/>
            </a:endParaRPr>
          </a:p>
          <a:p>
            <a:pPr marL="420687" indent="-342900" algn="just">
              <a:buFont typeface="Wingdings" pitchFamily="2" charset="2"/>
              <a:buAutoNum type="arabicParenBoth" startAt="5"/>
              <a:tabLst>
                <a:tab pos="387350" algn="l"/>
              </a:tabLst>
              <a:defRPr/>
            </a:pPr>
            <a:r>
              <a:rPr lang="en-US" sz="2000" dirty="0">
                <a:solidFill>
                  <a:prstClr val="black"/>
                </a:solidFill>
                <a:latin typeface="Times New Roman" pitchFamily="18" charset="0"/>
                <a:cs typeface="Times New Roman" pitchFamily="18" charset="0"/>
              </a:rPr>
              <a:t>Silicon shows virtually </a:t>
            </a:r>
            <a:r>
              <a:rPr lang="en-US" sz="2000" b="1" dirty="0">
                <a:solidFill>
                  <a:srgbClr val="3366FF"/>
                </a:solidFill>
                <a:latin typeface="Times New Roman" pitchFamily="18" charset="0"/>
                <a:cs typeface="Times New Roman" pitchFamily="18" charset="0"/>
              </a:rPr>
              <a:t>no mechanical hysteresis.</a:t>
            </a:r>
            <a:r>
              <a:rPr lang="en-US" sz="2000" dirty="0">
                <a:solidFill>
                  <a:prstClr val="black"/>
                </a:solidFill>
                <a:latin typeface="Times New Roman" pitchFamily="18" charset="0"/>
                <a:cs typeface="Times New Roman" pitchFamily="18" charset="0"/>
              </a:rPr>
              <a:t> It is thus an ideal  candidate material for sensors and actuators. Silicon wafers are extremely flat for coatings and additional thin film  layers for either being integral structural parts, or performing precise electromechanical functions.</a:t>
            </a:r>
          </a:p>
          <a:p>
            <a:pPr marL="419100" indent="-341313" algn="just">
              <a:spcBef>
                <a:spcPts val="38"/>
              </a:spcBef>
              <a:buFont typeface="Arial" pitchFamily="34" charset="0"/>
              <a:buAutoNum type="arabicParenBoth" startAt="5"/>
              <a:tabLst>
                <a:tab pos="387350" algn="l"/>
              </a:tabLst>
              <a:defRPr/>
            </a:pPr>
            <a:endParaRPr lang="en-US" sz="2000" dirty="0">
              <a:solidFill>
                <a:prstClr val="black"/>
              </a:solidFill>
              <a:latin typeface="Times New Roman" pitchFamily="18" charset="0"/>
              <a:cs typeface="Times New Roman" pitchFamily="18" charset="0"/>
            </a:endParaRPr>
          </a:p>
          <a:p>
            <a:pPr marL="419100" indent="-341313" algn="just">
              <a:buFontTx/>
              <a:buAutoNum type="arabicParenBoth" startAt="5"/>
              <a:tabLst>
                <a:tab pos="387350" algn="l"/>
              </a:tabLst>
              <a:defRPr/>
            </a:pPr>
            <a:r>
              <a:rPr lang="en-US" sz="2000" dirty="0">
                <a:solidFill>
                  <a:prstClr val="black"/>
                </a:solidFill>
                <a:latin typeface="Times New Roman" pitchFamily="18" charset="0"/>
                <a:cs typeface="Times New Roman" pitchFamily="18" charset="0"/>
              </a:rPr>
              <a:t>There is a </a:t>
            </a:r>
            <a:r>
              <a:rPr lang="en-US" sz="2000" b="1" dirty="0">
                <a:solidFill>
                  <a:srgbClr val="3366FF"/>
                </a:solidFill>
                <a:latin typeface="Times New Roman" pitchFamily="18" charset="0"/>
                <a:cs typeface="Times New Roman" pitchFamily="18" charset="0"/>
              </a:rPr>
              <a:t>greater flexibility</a:t>
            </a:r>
            <a:r>
              <a:rPr lang="en-US" sz="2000" dirty="0">
                <a:solidFill>
                  <a:prstClr val="black"/>
                </a:solidFill>
                <a:latin typeface="Times New Roman" pitchFamily="18" charset="0"/>
                <a:cs typeface="Times New Roman" pitchFamily="18" charset="0"/>
              </a:rPr>
              <a:t> in design and manufacture with silicon than  with other substrate materials. Treatments and fabrication processes  for silicon substrates are well established and documented.</a:t>
            </a:r>
          </a:p>
          <a:p>
            <a:pPr marL="419100" indent="-341313" algn="just">
              <a:buFontTx/>
              <a:buAutoNum type="arabicParenBoth" startAt="5"/>
              <a:tabLst>
                <a:tab pos="387350" algn="l"/>
              </a:tabLst>
              <a:defRPr/>
            </a:pPr>
            <a:endParaRPr lang="en-US" sz="2000" dirty="0">
              <a:solidFill>
                <a:prstClr val="black"/>
              </a:solidFill>
              <a:latin typeface="Times New Roman" pitchFamily="18" charset="0"/>
              <a:cs typeface="Times New Roman" pitchFamily="18" charset="0"/>
            </a:endParaRPr>
          </a:p>
          <a:p>
            <a:pPr marL="419100" indent="-341313" algn="just">
              <a:buFontTx/>
              <a:buAutoNum type="arabicParenBoth" startAt="5"/>
              <a:tabLst>
                <a:tab pos="387350" algn="l"/>
              </a:tabLst>
              <a:defRPr/>
            </a:pPr>
            <a:endParaRPr lang="en-US" sz="2000" dirty="0">
              <a:solidFill>
                <a:prstClr val="black"/>
              </a:solidFill>
              <a:latin typeface="Times New Roman" pitchFamily="18" charset="0"/>
              <a:cs typeface="Times New Roman" pitchFamily="18" charset="0"/>
            </a:endParaRPr>
          </a:p>
          <a:p>
            <a:pPr marL="419100" indent="-341313" algn="just">
              <a:tabLst>
                <a:tab pos="387350" algn="l"/>
              </a:tabLst>
              <a:defRPr/>
            </a:pPr>
            <a:endParaRPr lang="en-US" sz="2000" dirty="0">
              <a:solidFill>
                <a:prstClr val="black"/>
              </a:solidFill>
              <a:latin typeface="Times New Roman" pitchFamily="18" charset="0"/>
              <a:cs typeface="Times New Roman" pitchFamily="18" charset="0"/>
            </a:endParaRPr>
          </a:p>
        </p:txBody>
      </p:sp>
      <p:pic>
        <p:nvPicPr>
          <p:cNvPr id="23555" name="Picture 2" descr="C:\Users\Administrator\Desktop\srm-ramapuram-logo-2.png">
            <a:extLst>
              <a:ext uri="{FF2B5EF4-FFF2-40B4-BE49-F238E27FC236}">
                <a16:creationId xmlns:a16="http://schemas.microsoft.com/office/drawing/2014/main" id="{EF51DEAE-3955-4A55-9C06-1DB5F158C8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24926" y="6191250"/>
            <a:ext cx="1743075" cy="66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a:extLst>
              <a:ext uri="{FF2B5EF4-FFF2-40B4-BE49-F238E27FC236}">
                <a16:creationId xmlns:a16="http://schemas.microsoft.com/office/drawing/2014/main" id="{1F500005-6631-4788-984D-55FF783C9651}"/>
              </a:ext>
            </a:extLst>
          </p:cNvPr>
          <p:cNvSpPr>
            <a:spLocks noGrp="1"/>
          </p:cNvSpPr>
          <p:nvPr>
            <p:ph type="ftr" sz="quarter" idx="11"/>
          </p:nvPr>
        </p:nvSpPr>
        <p:spPr/>
        <p:txBody>
          <a:bodyPr/>
          <a:lstStyle/>
          <a:p>
            <a:pPr>
              <a:defRPr/>
            </a:pPr>
            <a:endParaRPr lang="en-US">
              <a:solidFill>
                <a:srgbClr val="438086"/>
              </a:solidFill>
              <a:latin typeface="Georgia"/>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4578" name="object 2">
            <a:extLst>
              <a:ext uri="{FF2B5EF4-FFF2-40B4-BE49-F238E27FC236}">
                <a16:creationId xmlns:a16="http://schemas.microsoft.com/office/drawing/2014/main" id="{ECF4C827-7D25-4539-8058-72E6657C5414}"/>
              </a:ext>
            </a:extLst>
          </p:cNvPr>
          <p:cNvSpPr>
            <a:spLocks noChangeArrowheads="1"/>
          </p:cNvSpPr>
          <p:nvPr/>
        </p:nvSpPr>
        <p:spPr bwMode="auto">
          <a:xfrm>
            <a:off x="1939925" y="403225"/>
            <a:ext cx="8312150" cy="6051550"/>
          </a:xfrm>
          <a:custGeom>
            <a:avLst/>
            <a:gdLst>
              <a:gd name="T0" fmla="*/ 7555975 w 9144000"/>
              <a:gd name="T1" fmla="*/ 5339933 h 6858000"/>
              <a:gd name="T2" fmla="*/ 7555975 w 9144000"/>
              <a:gd name="T3" fmla="*/ 0 h 6858000"/>
              <a:gd name="T4" fmla="*/ 0 w 9144000"/>
              <a:gd name="T5" fmla="*/ 0 h 6858000"/>
              <a:gd name="T6" fmla="*/ 0 w 9144000"/>
              <a:gd name="T7" fmla="*/ 5339933 h 6858000"/>
              <a:gd name="T8" fmla="*/ 7555975 w 9144000"/>
              <a:gd name="T9" fmla="*/ 5339933 h 6858000"/>
              <a:gd name="T10" fmla="*/ 0 60000 65536"/>
              <a:gd name="T11" fmla="*/ 0 60000 65536"/>
              <a:gd name="T12" fmla="*/ 0 60000 65536"/>
              <a:gd name="T13" fmla="*/ 0 60000 65536"/>
              <a:gd name="T14" fmla="*/ 0 60000 65536"/>
              <a:gd name="T15" fmla="*/ 0 w 9144000"/>
              <a:gd name="T16" fmla="*/ 0 h 6858000"/>
              <a:gd name="T17" fmla="*/ 9144000 w 9144000"/>
              <a:gd name="T18" fmla="*/ 6858000 h 6858000"/>
            </a:gdLst>
            <a:ahLst/>
            <a:cxnLst>
              <a:cxn ang="T10">
                <a:pos x="T0" y="T1"/>
              </a:cxn>
              <a:cxn ang="T11">
                <a:pos x="T2" y="T3"/>
              </a:cxn>
              <a:cxn ang="T12">
                <a:pos x="T4" y="T5"/>
              </a:cxn>
              <a:cxn ang="T13">
                <a:pos x="T6" y="T7"/>
              </a:cxn>
              <a:cxn ang="T14">
                <a:pos x="T8" y="T9"/>
              </a:cxn>
            </a:cxnLst>
            <a:rect l="T15" t="T16" r="T17" b="T18"/>
            <a:pathLst>
              <a:path w="9144000" h="6858000">
                <a:moveTo>
                  <a:pt x="9144000" y="6858000"/>
                </a:moveTo>
                <a:lnTo>
                  <a:pt x="9144000" y="0"/>
                </a:lnTo>
                <a:lnTo>
                  <a:pt x="0" y="0"/>
                </a:lnTo>
                <a:lnTo>
                  <a:pt x="0" y="6858000"/>
                </a:lnTo>
                <a:lnTo>
                  <a:pt x="9144000" y="6858000"/>
                </a:lnTo>
                <a:close/>
              </a:path>
            </a:pathLst>
          </a:custGeom>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fontAlgn="base" hangingPunct="0">
              <a:spcBef>
                <a:spcPct val="0"/>
              </a:spcBef>
              <a:spcAft>
                <a:spcPct val="0"/>
              </a:spcAft>
            </a:pPr>
            <a:endParaRPr lang="en-IN">
              <a:solidFill>
                <a:prstClr val="black"/>
              </a:solidFill>
              <a:latin typeface="Arial" panose="020B0604020202020204" pitchFamily="34" charset="0"/>
              <a:cs typeface="Arial" panose="020B0604020202020204" pitchFamily="34" charset="0"/>
            </a:endParaRPr>
          </a:p>
        </p:txBody>
      </p:sp>
      <p:sp>
        <p:nvSpPr>
          <p:cNvPr id="3" name="object 3">
            <a:extLst>
              <a:ext uri="{FF2B5EF4-FFF2-40B4-BE49-F238E27FC236}">
                <a16:creationId xmlns:a16="http://schemas.microsoft.com/office/drawing/2014/main" id="{7296078E-C60F-4639-96F9-40E38058A6A9}"/>
              </a:ext>
            </a:extLst>
          </p:cNvPr>
          <p:cNvSpPr txBox="1">
            <a:spLocks noGrp="1"/>
          </p:cNvSpPr>
          <p:nvPr>
            <p:ph type="title"/>
          </p:nvPr>
        </p:nvSpPr>
        <p:spPr>
          <a:xfrm>
            <a:off x="2563814" y="1209675"/>
            <a:ext cx="2562225" cy="393700"/>
          </a:xfrm>
          <a:solidFill>
            <a:srgbClr val="CCFFFF"/>
          </a:solidFill>
          <a:ln w="22225">
            <a:solidFill>
              <a:srgbClr val="000000"/>
            </a:solidFill>
          </a:ln>
        </p:spPr>
        <p:txBody>
          <a:bodyPr vert="horz" wrap="square" lIns="0" tIns="53566" rIns="0" bIns="0" numCol="1" rtlCol="0" anchor="ctr" anchorCtr="0" compatLnSpc="1">
            <a:prstTxWarp prst="textNoShape">
              <a:avLst/>
            </a:prstTxWarp>
            <a:spAutoFit/>
          </a:bodyPr>
          <a:lstStyle/>
          <a:p>
            <a:pPr marL="19375" eaLnBrk="1" fontAlgn="auto" hangingPunct="1">
              <a:spcBef>
                <a:spcPts val="422"/>
              </a:spcBef>
              <a:spcAft>
                <a:spcPts val="0"/>
              </a:spcAft>
              <a:defRPr/>
            </a:pPr>
            <a:r>
              <a:rPr sz="2200" spc="-4" dirty="0">
                <a:solidFill>
                  <a:srgbClr val="0033CC"/>
                </a:solidFill>
              </a:rPr>
              <a:t>Pure silicon</a:t>
            </a:r>
            <a:r>
              <a:rPr sz="2200" spc="-76" dirty="0">
                <a:solidFill>
                  <a:srgbClr val="0033CC"/>
                </a:solidFill>
              </a:rPr>
              <a:t> </a:t>
            </a:r>
            <a:r>
              <a:rPr sz="2200" spc="-4" dirty="0">
                <a:solidFill>
                  <a:srgbClr val="0033CC"/>
                </a:solidFill>
              </a:rPr>
              <a:t>wafers</a:t>
            </a:r>
            <a:endParaRPr sz="2200"/>
          </a:p>
        </p:txBody>
      </p:sp>
      <p:sp>
        <p:nvSpPr>
          <p:cNvPr id="24580" name="object 4">
            <a:extLst>
              <a:ext uri="{FF2B5EF4-FFF2-40B4-BE49-F238E27FC236}">
                <a16:creationId xmlns:a16="http://schemas.microsoft.com/office/drawing/2014/main" id="{A33CA9AB-6E84-42EF-B47A-D58A29824063}"/>
              </a:ext>
            </a:extLst>
          </p:cNvPr>
          <p:cNvSpPr txBox="1">
            <a:spLocks noChangeArrowheads="1"/>
          </p:cNvSpPr>
          <p:nvPr/>
        </p:nvSpPr>
        <p:spPr bwMode="auto">
          <a:xfrm>
            <a:off x="2565401" y="1930401"/>
            <a:ext cx="3014663" cy="9963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1397" rIns="0" bIns="0">
            <a:spAutoFit/>
          </a:bodyPr>
          <a:lstStyle>
            <a:lvl1pPr marL="11113">
              <a:spcBef>
                <a:spcPts val="300"/>
              </a:spcBef>
              <a:buClr>
                <a:srgbClr val="A04DA3"/>
              </a:buClr>
              <a:buFont typeface="Georgia" panose="02040502050405020303" pitchFamily="18" charset="0"/>
              <a:buChar char="•"/>
              <a:defRPr sz="2800">
                <a:solidFill>
                  <a:schemeClr val="tx1"/>
                </a:solidFill>
                <a:latin typeface="Georgia" panose="02040502050405020303"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Georgia" panose="02040502050405020303"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Georgia" panose="02040502050405020303"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Georgia" panose="02040502050405020303" pitchFamily="18" charset="0"/>
              </a:defRPr>
            </a:lvl4pPr>
            <a:lvl5pPr marL="2057400" indent="-228600">
              <a:spcBef>
                <a:spcPts val="300"/>
              </a:spcBef>
              <a:buClr>
                <a:srgbClr val="A04DA3"/>
              </a:buClr>
              <a:buFont typeface="Georgia" panose="02040502050405020303" pitchFamily="18" charset="0"/>
              <a:buChar char="▫"/>
              <a:defRPr sz="2000">
                <a:solidFill>
                  <a:srgbClr val="A04DA3"/>
                </a:solidFill>
                <a:latin typeface="Georgia" panose="02040502050405020303"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9pPr>
          </a:lstStyle>
          <a:p>
            <a:pPr fontAlgn="base">
              <a:spcBef>
                <a:spcPts val="88"/>
              </a:spcBef>
              <a:spcAft>
                <a:spcPct val="0"/>
              </a:spcAft>
              <a:buClrTx/>
              <a:buNone/>
            </a:pPr>
            <a:r>
              <a:rPr lang="en-US" altLang="en-US" sz="1600" b="1">
                <a:solidFill>
                  <a:prstClr val="black"/>
                </a:solidFill>
                <a:cs typeface="Arial" panose="020B0604020202020204" pitchFamily="34" charset="0"/>
              </a:rPr>
              <a:t>Pure silicon boules of 300 mm  diameter and </a:t>
            </a:r>
            <a:r>
              <a:rPr lang="en-US" altLang="en-US" sz="1600" b="1">
                <a:solidFill>
                  <a:srgbClr val="0033CC"/>
                </a:solidFill>
                <a:cs typeface="Arial" panose="020B0604020202020204" pitchFamily="34" charset="0"/>
              </a:rPr>
              <a:t>30 ft long</a:t>
            </a:r>
            <a:r>
              <a:rPr lang="en-US" altLang="en-US" sz="1600" b="1">
                <a:solidFill>
                  <a:prstClr val="black"/>
                </a:solidFill>
                <a:cs typeface="Arial" panose="020B0604020202020204" pitchFamily="34" charset="0"/>
              </a:rPr>
              <a:t>, can  weigh up to </a:t>
            </a:r>
            <a:r>
              <a:rPr lang="en-US" altLang="en-US" sz="1600" b="1">
                <a:solidFill>
                  <a:srgbClr val="0033CC"/>
                </a:solidFill>
                <a:cs typeface="Arial" panose="020B0604020202020204" pitchFamily="34" charset="0"/>
              </a:rPr>
              <a:t>400 Kg</a:t>
            </a:r>
            <a:r>
              <a:rPr lang="en-US" altLang="en-US" sz="1600" b="1">
                <a:solidFill>
                  <a:prstClr val="black"/>
                </a:solidFill>
                <a:cs typeface="Arial" panose="020B0604020202020204" pitchFamily="34" charset="0"/>
              </a:rPr>
              <a:t>.</a:t>
            </a:r>
            <a:endParaRPr lang="en-US" altLang="en-US" sz="1600">
              <a:solidFill>
                <a:prstClr val="black"/>
              </a:solidFill>
              <a:cs typeface="Arial" panose="020B0604020202020204" pitchFamily="34" charset="0"/>
            </a:endParaRPr>
          </a:p>
        </p:txBody>
      </p:sp>
      <p:sp>
        <p:nvSpPr>
          <p:cNvPr id="24581" name="object 5">
            <a:extLst>
              <a:ext uri="{FF2B5EF4-FFF2-40B4-BE49-F238E27FC236}">
                <a16:creationId xmlns:a16="http://schemas.microsoft.com/office/drawing/2014/main" id="{123ED16B-64F3-4852-9311-D46608CFC8DA}"/>
              </a:ext>
            </a:extLst>
          </p:cNvPr>
          <p:cNvSpPr txBox="1">
            <a:spLocks noChangeArrowheads="1"/>
          </p:cNvSpPr>
          <p:nvPr/>
        </p:nvSpPr>
        <p:spPr bwMode="auto">
          <a:xfrm>
            <a:off x="2565400" y="3074988"/>
            <a:ext cx="2806700"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1397" rIns="0" bIns="0">
            <a:spAutoFit/>
          </a:bodyPr>
          <a:lstStyle>
            <a:lvl1pPr marL="11113">
              <a:spcBef>
                <a:spcPts val="300"/>
              </a:spcBef>
              <a:buClr>
                <a:srgbClr val="A04DA3"/>
              </a:buClr>
              <a:buFont typeface="Georgia" panose="02040502050405020303" pitchFamily="18" charset="0"/>
              <a:buChar char="•"/>
              <a:defRPr sz="2800">
                <a:solidFill>
                  <a:schemeClr val="tx1"/>
                </a:solidFill>
                <a:latin typeface="Georgia" panose="02040502050405020303"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Georgia" panose="02040502050405020303"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Georgia" panose="02040502050405020303"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Georgia" panose="02040502050405020303" pitchFamily="18" charset="0"/>
              </a:defRPr>
            </a:lvl4pPr>
            <a:lvl5pPr marL="2057400" indent="-228600">
              <a:spcBef>
                <a:spcPts val="300"/>
              </a:spcBef>
              <a:buClr>
                <a:srgbClr val="A04DA3"/>
              </a:buClr>
              <a:buFont typeface="Georgia" panose="02040502050405020303" pitchFamily="18" charset="0"/>
              <a:buChar char="▫"/>
              <a:defRPr sz="2000">
                <a:solidFill>
                  <a:srgbClr val="A04DA3"/>
                </a:solidFill>
                <a:latin typeface="Georgia" panose="02040502050405020303"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9pPr>
          </a:lstStyle>
          <a:p>
            <a:pPr fontAlgn="base">
              <a:spcBef>
                <a:spcPts val="88"/>
              </a:spcBef>
              <a:spcAft>
                <a:spcPct val="0"/>
              </a:spcAft>
              <a:buClrTx/>
              <a:buNone/>
            </a:pPr>
            <a:r>
              <a:rPr lang="en-US" altLang="en-US" sz="1600" b="1">
                <a:solidFill>
                  <a:prstClr val="black"/>
                </a:solidFill>
                <a:latin typeface="Times New Roman" panose="02020603050405020304" pitchFamily="18" charset="0"/>
                <a:cs typeface="Times New Roman" panose="02020603050405020304" pitchFamily="18" charset="0"/>
              </a:rPr>
              <a:t>These boules are sliced into  thin disks (wafers) using  diamond saws.</a:t>
            </a:r>
            <a:endParaRPr lang="en-US" altLang="en-US" sz="1600">
              <a:solidFill>
                <a:prstClr val="black"/>
              </a:solidFill>
              <a:latin typeface="Times New Roman" panose="02020603050405020304" pitchFamily="18" charset="0"/>
              <a:cs typeface="Times New Roman" panose="02020603050405020304" pitchFamily="18" charset="0"/>
            </a:endParaRPr>
          </a:p>
        </p:txBody>
      </p:sp>
      <p:sp>
        <p:nvSpPr>
          <p:cNvPr id="6" name="object 6">
            <a:extLst>
              <a:ext uri="{FF2B5EF4-FFF2-40B4-BE49-F238E27FC236}">
                <a16:creationId xmlns:a16="http://schemas.microsoft.com/office/drawing/2014/main" id="{35744C20-E11E-4BBB-8162-BBB787318DB1}"/>
              </a:ext>
            </a:extLst>
          </p:cNvPr>
          <p:cNvSpPr txBox="1"/>
          <p:nvPr/>
        </p:nvSpPr>
        <p:spPr>
          <a:xfrm>
            <a:off x="2286001" y="4572001"/>
            <a:ext cx="6424613" cy="1452563"/>
          </a:xfrm>
          <a:prstGeom prst="rect">
            <a:avLst/>
          </a:prstGeom>
        </p:spPr>
        <p:txBody>
          <a:bodyPr lIns="0" tIns="11397" rIns="0" bIns="0">
            <a:spAutoFit/>
          </a:bodyPr>
          <a:lstStyle/>
          <a:p>
            <a:pPr marL="11397">
              <a:spcBef>
                <a:spcPts val="90"/>
              </a:spcBef>
              <a:defRPr/>
            </a:pPr>
            <a:r>
              <a:rPr sz="1600" b="1" dirty="0">
                <a:solidFill>
                  <a:srgbClr val="0033CC"/>
                </a:solidFill>
                <a:latin typeface="Arial"/>
                <a:cs typeface="Arial"/>
              </a:rPr>
              <a:t>Standard </a:t>
            </a:r>
            <a:r>
              <a:rPr sz="1600" b="1" spc="-4" dirty="0">
                <a:solidFill>
                  <a:srgbClr val="0033CC"/>
                </a:solidFill>
                <a:latin typeface="Arial"/>
                <a:cs typeface="Arial"/>
              </a:rPr>
              <a:t>sizes </a:t>
            </a:r>
            <a:r>
              <a:rPr sz="1600" b="1" dirty="0">
                <a:solidFill>
                  <a:srgbClr val="0033CC"/>
                </a:solidFill>
                <a:latin typeface="Arial"/>
                <a:cs typeface="Arial"/>
              </a:rPr>
              <a:t>of wafers</a:t>
            </a:r>
            <a:r>
              <a:rPr sz="1600" b="1" spc="-22" dirty="0">
                <a:solidFill>
                  <a:srgbClr val="0033CC"/>
                </a:solidFill>
                <a:latin typeface="Arial"/>
                <a:cs typeface="Arial"/>
              </a:rPr>
              <a:t> </a:t>
            </a:r>
            <a:r>
              <a:rPr sz="1600" b="1" spc="-4" dirty="0">
                <a:solidFill>
                  <a:srgbClr val="0033CC"/>
                </a:solidFill>
                <a:latin typeface="Arial"/>
                <a:cs typeface="Arial"/>
              </a:rPr>
              <a:t>are:</a:t>
            </a:r>
            <a:endParaRPr sz="1600">
              <a:solidFill>
                <a:prstClr val="black"/>
              </a:solidFill>
              <a:latin typeface="Arial"/>
              <a:cs typeface="Arial"/>
            </a:endParaRPr>
          </a:p>
          <a:p>
            <a:pPr>
              <a:spcBef>
                <a:spcPts val="22"/>
              </a:spcBef>
              <a:defRPr/>
            </a:pPr>
            <a:endParaRPr sz="1400">
              <a:solidFill>
                <a:prstClr val="black"/>
              </a:solidFill>
              <a:latin typeface="Arial"/>
              <a:cs typeface="Arial"/>
            </a:endParaRPr>
          </a:p>
          <a:p>
            <a:pPr marL="1573923">
              <a:spcBef>
                <a:spcPts val="4"/>
              </a:spcBef>
              <a:defRPr/>
            </a:pPr>
            <a:r>
              <a:rPr sz="1600" b="1" spc="-4" dirty="0">
                <a:solidFill>
                  <a:srgbClr val="0033CC"/>
                </a:solidFill>
                <a:latin typeface="Arial"/>
                <a:cs typeface="Arial"/>
              </a:rPr>
              <a:t>100 mm </a:t>
            </a:r>
            <a:r>
              <a:rPr sz="1600" b="1" dirty="0">
                <a:solidFill>
                  <a:srgbClr val="0033CC"/>
                </a:solidFill>
                <a:latin typeface="Arial"/>
                <a:cs typeface="Arial"/>
              </a:rPr>
              <a:t>(4”) diameter x </a:t>
            </a:r>
            <a:r>
              <a:rPr sz="1600" b="1" spc="-4" dirty="0">
                <a:solidFill>
                  <a:srgbClr val="0033CC"/>
                </a:solidFill>
                <a:latin typeface="Arial"/>
                <a:cs typeface="Arial"/>
              </a:rPr>
              <a:t>500 </a:t>
            </a:r>
            <a:r>
              <a:rPr sz="1600" dirty="0">
                <a:solidFill>
                  <a:srgbClr val="0033CC"/>
                </a:solidFill>
                <a:latin typeface="Symbol"/>
                <a:cs typeface="Symbol"/>
              </a:rPr>
              <a:t></a:t>
            </a:r>
            <a:r>
              <a:rPr sz="1600" b="1" dirty="0">
                <a:solidFill>
                  <a:srgbClr val="0033CC"/>
                </a:solidFill>
                <a:latin typeface="Arial"/>
                <a:cs typeface="Arial"/>
              </a:rPr>
              <a:t>m</a:t>
            </a:r>
            <a:r>
              <a:rPr sz="1600" b="1" spc="-90" dirty="0">
                <a:solidFill>
                  <a:srgbClr val="0033CC"/>
                </a:solidFill>
                <a:latin typeface="Arial"/>
                <a:cs typeface="Arial"/>
              </a:rPr>
              <a:t> </a:t>
            </a:r>
            <a:r>
              <a:rPr sz="1600" b="1" spc="-4" dirty="0">
                <a:solidFill>
                  <a:srgbClr val="0033CC"/>
                </a:solidFill>
                <a:latin typeface="Arial"/>
                <a:cs typeface="Arial"/>
              </a:rPr>
              <a:t>thick.</a:t>
            </a:r>
            <a:endParaRPr sz="1600">
              <a:solidFill>
                <a:prstClr val="black"/>
              </a:solidFill>
              <a:latin typeface="Arial"/>
              <a:cs typeface="Arial"/>
            </a:endParaRPr>
          </a:p>
          <a:p>
            <a:pPr marL="1573923">
              <a:lnSpc>
                <a:spcPts val="1929"/>
              </a:lnSpc>
              <a:spcBef>
                <a:spcPts val="4"/>
              </a:spcBef>
              <a:defRPr/>
            </a:pPr>
            <a:r>
              <a:rPr sz="1600" b="1" spc="-4" dirty="0">
                <a:solidFill>
                  <a:srgbClr val="0033CC"/>
                </a:solidFill>
                <a:latin typeface="Arial"/>
                <a:cs typeface="Arial"/>
              </a:rPr>
              <a:t>150 mm </a:t>
            </a:r>
            <a:r>
              <a:rPr sz="1600" b="1" dirty="0">
                <a:solidFill>
                  <a:srgbClr val="0033CC"/>
                </a:solidFill>
                <a:latin typeface="Arial"/>
                <a:cs typeface="Arial"/>
              </a:rPr>
              <a:t>(6”) diameter x </a:t>
            </a:r>
            <a:r>
              <a:rPr sz="1600" b="1" spc="-4" dirty="0">
                <a:solidFill>
                  <a:srgbClr val="0033CC"/>
                </a:solidFill>
                <a:latin typeface="Arial"/>
                <a:cs typeface="Arial"/>
              </a:rPr>
              <a:t>750 </a:t>
            </a:r>
            <a:r>
              <a:rPr sz="1600" dirty="0">
                <a:solidFill>
                  <a:srgbClr val="0033CC"/>
                </a:solidFill>
                <a:latin typeface="Symbol"/>
                <a:cs typeface="Symbol"/>
              </a:rPr>
              <a:t></a:t>
            </a:r>
            <a:r>
              <a:rPr sz="1600" b="1" dirty="0">
                <a:solidFill>
                  <a:srgbClr val="0033CC"/>
                </a:solidFill>
                <a:latin typeface="Arial"/>
                <a:cs typeface="Arial"/>
              </a:rPr>
              <a:t>m</a:t>
            </a:r>
            <a:r>
              <a:rPr sz="1600" b="1" spc="-90" dirty="0">
                <a:solidFill>
                  <a:srgbClr val="0033CC"/>
                </a:solidFill>
                <a:latin typeface="Arial"/>
                <a:cs typeface="Arial"/>
              </a:rPr>
              <a:t> </a:t>
            </a:r>
            <a:r>
              <a:rPr sz="1600" b="1" spc="-4" dirty="0">
                <a:solidFill>
                  <a:srgbClr val="0033CC"/>
                </a:solidFill>
                <a:latin typeface="Arial"/>
                <a:cs typeface="Arial"/>
              </a:rPr>
              <a:t>thick.</a:t>
            </a:r>
            <a:endParaRPr sz="1600">
              <a:solidFill>
                <a:prstClr val="black"/>
              </a:solidFill>
              <a:latin typeface="Arial"/>
              <a:cs typeface="Arial"/>
            </a:endParaRPr>
          </a:p>
          <a:p>
            <a:pPr marL="1573923">
              <a:lnSpc>
                <a:spcPts val="1929"/>
              </a:lnSpc>
              <a:defRPr/>
            </a:pPr>
            <a:r>
              <a:rPr sz="1600" b="1" spc="-4" dirty="0">
                <a:solidFill>
                  <a:srgbClr val="0033CC"/>
                </a:solidFill>
                <a:latin typeface="Arial"/>
                <a:cs typeface="Arial"/>
              </a:rPr>
              <a:t>200 mm </a:t>
            </a:r>
            <a:r>
              <a:rPr sz="1600" b="1" dirty="0">
                <a:solidFill>
                  <a:srgbClr val="0033CC"/>
                </a:solidFill>
                <a:latin typeface="Arial"/>
                <a:cs typeface="Arial"/>
              </a:rPr>
              <a:t>(8”) diameter x 1 </a:t>
            </a:r>
            <a:r>
              <a:rPr sz="1600" b="1" spc="-4" dirty="0">
                <a:solidFill>
                  <a:srgbClr val="0033CC"/>
                </a:solidFill>
                <a:latin typeface="Arial"/>
                <a:cs typeface="Arial"/>
              </a:rPr>
              <a:t>mm</a:t>
            </a:r>
            <a:r>
              <a:rPr sz="1600" b="1" spc="-40" dirty="0">
                <a:solidFill>
                  <a:srgbClr val="0033CC"/>
                </a:solidFill>
                <a:latin typeface="Arial"/>
                <a:cs typeface="Arial"/>
              </a:rPr>
              <a:t> </a:t>
            </a:r>
            <a:r>
              <a:rPr sz="1600" b="1" dirty="0">
                <a:solidFill>
                  <a:srgbClr val="0033CC"/>
                </a:solidFill>
                <a:latin typeface="Arial"/>
                <a:cs typeface="Arial"/>
              </a:rPr>
              <a:t>thick</a:t>
            </a:r>
            <a:endParaRPr sz="1600">
              <a:solidFill>
                <a:prstClr val="black"/>
              </a:solidFill>
              <a:latin typeface="Arial"/>
              <a:cs typeface="Arial"/>
            </a:endParaRPr>
          </a:p>
          <a:p>
            <a:pPr marL="1573923">
              <a:spcBef>
                <a:spcPts val="27"/>
              </a:spcBef>
              <a:defRPr/>
            </a:pPr>
            <a:r>
              <a:rPr sz="1600" b="1" spc="-4" dirty="0">
                <a:solidFill>
                  <a:srgbClr val="0033CC"/>
                </a:solidFill>
                <a:latin typeface="Arial"/>
                <a:cs typeface="Arial"/>
              </a:rPr>
              <a:t>300 mm </a:t>
            </a:r>
            <a:r>
              <a:rPr sz="1600" b="1" dirty="0">
                <a:solidFill>
                  <a:srgbClr val="0033CC"/>
                </a:solidFill>
                <a:latin typeface="Arial"/>
                <a:cs typeface="Arial"/>
              </a:rPr>
              <a:t>(12”) diameter x </a:t>
            </a:r>
            <a:r>
              <a:rPr sz="1600" b="1" spc="-4" dirty="0">
                <a:solidFill>
                  <a:srgbClr val="0033CC"/>
                </a:solidFill>
                <a:latin typeface="Arial"/>
                <a:cs typeface="Arial"/>
              </a:rPr>
              <a:t>750 </a:t>
            </a:r>
            <a:r>
              <a:rPr sz="1600" dirty="0">
                <a:solidFill>
                  <a:srgbClr val="0033CC"/>
                </a:solidFill>
                <a:latin typeface="Symbol"/>
                <a:cs typeface="Symbol"/>
              </a:rPr>
              <a:t></a:t>
            </a:r>
            <a:r>
              <a:rPr sz="1600" b="1" dirty="0">
                <a:solidFill>
                  <a:srgbClr val="0033CC"/>
                </a:solidFill>
                <a:latin typeface="Arial"/>
                <a:cs typeface="Arial"/>
              </a:rPr>
              <a:t>m thick</a:t>
            </a:r>
            <a:r>
              <a:rPr sz="1600" b="1" spc="-99" dirty="0">
                <a:solidFill>
                  <a:srgbClr val="0033CC"/>
                </a:solidFill>
                <a:latin typeface="Arial"/>
                <a:cs typeface="Arial"/>
              </a:rPr>
              <a:t> </a:t>
            </a:r>
            <a:r>
              <a:rPr sz="1600" b="1" dirty="0">
                <a:solidFill>
                  <a:srgbClr val="0033CC"/>
                </a:solidFill>
                <a:latin typeface="Arial"/>
                <a:cs typeface="Arial"/>
              </a:rPr>
              <a:t>(tentative).</a:t>
            </a:r>
            <a:endParaRPr sz="1600">
              <a:solidFill>
                <a:prstClr val="black"/>
              </a:solidFill>
              <a:latin typeface="Arial"/>
              <a:cs typeface="Arial"/>
            </a:endParaRPr>
          </a:p>
        </p:txBody>
      </p:sp>
      <p:sp>
        <p:nvSpPr>
          <p:cNvPr id="24583" name="object 7">
            <a:extLst>
              <a:ext uri="{FF2B5EF4-FFF2-40B4-BE49-F238E27FC236}">
                <a16:creationId xmlns:a16="http://schemas.microsoft.com/office/drawing/2014/main" id="{6A3179D9-E290-4010-9F54-454C0E05E04D}"/>
              </a:ext>
            </a:extLst>
          </p:cNvPr>
          <p:cNvSpPr>
            <a:spLocks noChangeArrowheads="1"/>
          </p:cNvSpPr>
          <p:nvPr/>
        </p:nvSpPr>
        <p:spPr bwMode="auto">
          <a:xfrm>
            <a:off x="5410201" y="762000"/>
            <a:ext cx="4633913" cy="3581400"/>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ts val="300"/>
              </a:spcBef>
              <a:buClr>
                <a:srgbClr val="A04DA3"/>
              </a:buClr>
              <a:buFont typeface="Georgia" panose="02040502050405020303" pitchFamily="18" charset="0"/>
              <a:buChar char="•"/>
              <a:defRPr sz="2800">
                <a:solidFill>
                  <a:schemeClr val="tx1"/>
                </a:solidFill>
                <a:latin typeface="Georgia" panose="02040502050405020303"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Georgia" panose="02040502050405020303"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Georgia" panose="02040502050405020303"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Georgia" panose="02040502050405020303" pitchFamily="18" charset="0"/>
              </a:defRPr>
            </a:lvl4pPr>
            <a:lvl5pPr marL="2057400" indent="-228600">
              <a:spcBef>
                <a:spcPts val="300"/>
              </a:spcBef>
              <a:buClr>
                <a:srgbClr val="A04DA3"/>
              </a:buClr>
              <a:buFont typeface="Georgia" panose="02040502050405020303" pitchFamily="18" charset="0"/>
              <a:buChar char="▫"/>
              <a:defRPr sz="2000">
                <a:solidFill>
                  <a:srgbClr val="A04DA3"/>
                </a:solidFill>
                <a:latin typeface="Georgia" panose="02040502050405020303"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9pPr>
          </a:lstStyle>
          <a:p>
            <a:pPr fontAlgn="base">
              <a:spcBef>
                <a:spcPct val="0"/>
              </a:spcBef>
              <a:spcAft>
                <a:spcPct val="0"/>
              </a:spcAft>
              <a:buClrTx/>
              <a:buNone/>
            </a:pPr>
            <a:endParaRPr lang="en-US" altLang="en-US" sz="1800">
              <a:solidFill>
                <a:prstClr val="black"/>
              </a:solidFill>
              <a:latin typeface="Calibri" panose="020F0502020204030204" pitchFamily="34" charset="0"/>
              <a:cs typeface="Arial" panose="020B0604020202020204" pitchFamily="34" charset="0"/>
            </a:endParaRPr>
          </a:p>
        </p:txBody>
      </p:sp>
      <p:sp>
        <p:nvSpPr>
          <p:cNvPr id="24584" name="object 8">
            <a:extLst>
              <a:ext uri="{FF2B5EF4-FFF2-40B4-BE49-F238E27FC236}">
                <a16:creationId xmlns:a16="http://schemas.microsoft.com/office/drawing/2014/main" id="{00F1167F-1D72-4DD3-AF23-AC2C890950A3}"/>
              </a:ext>
            </a:extLst>
          </p:cNvPr>
          <p:cNvSpPr txBox="1">
            <a:spLocks noChangeArrowheads="1"/>
          </p:cNvSpPr>
          <p:nvPr/>
        </p:nvSpPr>
        <p:spPr bwMode="auto">
          <a:xfrm>
            <a:off x="8593138" y="3209926"/>
            <a:ext cx="711200" cy="6578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1397" rIns="0" bIns="0">
            <a:spAutoFit/>
          </a:bodyPr>
          <a:lstStyle>
            <a:lvl1pPr marL="111125" indent="-100013">
              <a:spcBef>
                <a:spcPts val="300"/>
              </a:spcBef>
              <a:buClr>
                <a:srgbClr val="A04DA3"/>
              </a:buClr>
              <a:buFont typeface="Georgia" panose="02040502050405020303" pitchFamily="18" charset="0"/>
              <a:buChar char="•"/>
              <a:defRPr sz="2800">
                <a:solidFill>
                  <a:schemeClr val="tx1"/>
                </a:solidFill>
                <a:latin typeface="Georgia" panose="02040502050405020303"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Georgia" panose="02040502050405020303"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Georgia" panose="02040502050405020303"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Georgia" panose="02040502050405020303" pitchFamily="18" charset="0"/>
              </a:defRPr>
            </a:lvl4pPr>
            <a:lvl5pPr marL="2057400" indent="-228600">
              <a:spcBef>
                <a:spcPts val="300"/>
              </a:spcBef>
              <a:buClr>
                <a:srgbClr val="A04DA3"/>
              </a:buClr>
              <a:buFont typeface="Georgia" panose="02040502050405020303" pitchFamily="18" charset="0"/>
              <a:buChar char="▫"/>
              <a:defRPr sz="2000">
                <a:solidFill>
                  <a:srgbClr val="A04DA3"/>
                </a:solidFill>
                <a:latin typeface="Georgia" panose="02040502050405020303"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9pPr>
          </a:lstStyle>
          <a:p>
            <a:pPr fontAlgn="base">
              <a:spcBef>
                <a:spcPts val="88"/>
              </a:spcBef>
              <a:spcAft>
                <a:spcPct val="0"/>
              </a:spcAft>
              <a:buClrTx/>
              <a:buNone/>
            </a:pPr>
            <a:r>
              <a:rPr lang="en-US" altLang="en-US" sz="1400" b="1">
                <a:solidFill>
                  <a:srgbClr val="0033CC"/>
                </a:solidFill>
                <a:cs typeface="Arial" panose="020B0604020202020204" pitchFamily="34" charset="0"/>
              </a:rPr>
              <a:t>300 mm  wafer</a:t>
            </a:r>
            <a:endParaRPr lang="en-US" altLang="en-US" sz="1400">
              <a:solidFill>
                <a:prstClr val="black"/>
              </a:solidFill>
              <a:cs typeface="Arial" panose="020B0604020202020204" pitchFamily="34" charset="0"/>
            </a:endParaRPr>
          </a:p>
        </p:txBody>
      </p:sp>
      <p:sp>
        <p:nvSpPr>
          <p:cNvPr id="24585" name="object 9">
            <a:extLst>
              <a:ext uri="{FF2B5EF4-FFF2-40B4-BE49-F238E27FC236}">
                <a16:creationId xmlns:a16="http://schemas.microsoft.com/office/drawing/2014/main" id="{E116EF0B-948F-42A0-828F-5C30DF9788CF}"/>
              </a:ext>
            </a:extLst>
          </p:cNvPr>
          <p:cNvSpPr txBox="1">
            <a:spLocks noChangeArrowheads="1"/>
          </p:cNvSpPr>
          <p:nvPr/>
        </p:nvSpPr>
        <p:spPr bwMode="auto">
          <a:xfrm>
            <a:off x="7277100" y="3319464"/>
            <a:ext cx="711200" cy="6578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1397" rIns="0" bIns="0">
            <a:spAutoFit/>
          </a:bodyPr>
          <a:lstStyle>
            <a:lvl1pPr marL="111125" indent="-100013">
              <a:spcBef>
                <a:spcPts val="300"/>
              </a:spcBef>
              <a:buClr>
                <a:srgbClr val="A04DA3"/>
              </a:buClr>
              <a:buFont typeface="Georgia" panose="02040502050405020303" pitchFamily="18" charset="0"/>
              <a:buChar char="•"/>
              <a:defRPr sz="2800">
                <a:solidFill>
                  <a:schemeClr val="tx1"/>
                </a:solidFill>
                <a:latin typeface="Georgia" panose="02040502050405020303"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Georgia" panose="02040502050405020303"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Georgia" panose="02040502050405020303"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Georgia" panose="02040502050405020303" pitchFamily="18" charset="0"/>
              </a:defRPr>
            </a:lvl4pPr>
            <a:lvl5pPr marL="2057400" indent="-228600">
              <a:spcBef>
                <a:spcPts val="300"/>
              </a:spcBef>
              <a:buClr>
                <a:srgbClr val="A04DA3"/>
              </a:buClr>
              <a:buFont typeface="Georgia" panose="02040502050405020303" pitchFamily="18" charset="0"/>
              <a:buChar char="▫"/>
              <a:defRPr sz="2000">
                <a:solidFill>
                  <a:srgbClr val="A04DA3"/>
                </a:solidFill>
                <a:latin typeface="Georgia" panose="02040502050405020303"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9pPr>
          </a:lstStyle>
          <a:p>
            <a:pPr fontAlgn="base">
              <a:spcBef>
                <a:spcPts val="88"/>
              </a:spcBef>
              <a:spcAft>
                <a:spcPct val="0"/>
              </a:spcAft>
              <a:buClrTx/>
              <a:buNone/>
            </a:pPr>
            <a:r>
              <a:rPr lang="en-US" altLang="en-US" sz="1400" b="1">
                <a:solidFill>
                  <a:srgbClr val="0033CC"/>
                </a:solidFill>
                <a:cs typeface="Arial" panose="020B0604020202020204" pitchFamily="34" charset="0"/>
              </a:rPr>
              <a:t>200 mm  wafer</a:t>
            </a:r>
            <a:endParaRPr lang="en-US" altLang="en-US" sz="1400">
              <a:solidFill>
                <a:prstClr val="black"/>
              </a:solidFill>
              <a:cs typeface="Arial" panose="020B0604020202020204" pitchFamily="34" charset="0"/>
            </a:endParaRPr>
          </a:p>
        </p:txBody>
      </p:sp>
      <p:sp>
        <p:nvSpPr>
          <p:cNvPr id="10" name="object 10">
            <a:extLst>
              <a:ext uri="{FF2B5EF4-FFF2-40B4-BE49-F238E27FC236}">
                <a16:creationId xmlns:a16="http://schemas.microsoft.com/office/drawing/2014/main" id="{86F7FC80-76B9-4ABE-BF4D-8B0E0707534E}"/>
              </a:ext>
            </a:extLst>
          </p:cNvPr>
          <p:cNvSpPr txBox="1"/>
          <p:nvPr/>
        </p:nvSpPr>
        <p:spPr>
          <a:xfrm>
            <a:off x="6442076" y="2554288"/>
            <a:ext cx="1870075" cy="239712"/>
          </a:xfrm>
          <a:prstGeom prst="rect">
            <a:avLst/>
          </a:prstGeom>
          <a:solidFill>
            <a:srgbClr val="FFFFFF"/>
          </a:solidFill>
          <a:ln w="9525">
            <a:solidFill>
              <a:srgbClr val="000000"/>
            </a:solidFill>
          </a:ln>
        </p:spPr>
        <p:txBody>
          <a:bodyPr lIns="0" tIns="22794" rIns="0" bIns="0">
            <a:spAutoFit/>
          </a:bodyPr>
          <a:lstStyle/>
          <a:p>
            <a:pPr marL="51286">
              <a:spcBef>
                <a:spcPts val="179"/>
              </a:spcBef>
              <a:defRPr/>
            </a:pPr>
            <a:r>
              <a:rPr sz="1400" b="1" dirty="0">
                <a:solidFill>
                  <a:prstClr val="black"/>
                </a:solidFill>
                <a:latin typeface="Arial"/>
                <a:cs typeface="Arial"/>
              </a:rPr>
              <a:t>A pure </a:t>
            </a:r>
            <a:r>
              <a:rPr sz="1400" b="1" spc="-4" dirty="0">
                <a:solidFill>
                  <a:prstClr val="black"/>
                </a:solidFill>
                <a:latin typeface="Arial"/>
                <a:cs typeface="Arial"/>
              </a:rPr>
              <a:t>silicon</a:t>
            </a:r>
            <a:r>
              <a:rPr sz="1400" b="1" spc="-54" dirty="0">
                <a:solidFill>
                  <a:prstClr val="black"/>
                </a:solidFill>
                <a:latin typeface="Arial"/>
                <a:cs typeface="Arial"/>
              </a:rPr>
              <a:t> </a:t>
            </a:r>
            <a:r>
              <a:rPr sz="1400" b="1" spc="-4" dirty="0">
                <a:solidFill>
                  <a:prstClr val="black"/>
                </a:solidFill>
                <a:latin typeface="Arial"/>
                <a:cs typeface="Arial"/>
              </a:rPr>
              <a:t>boule</a:t>
            </a:r>
            <a:endParaRPr sz="1400">
              <a:solidFill>
                <a:prstClr val="black"/>
              </a:solidFill>
              <a:latin typeface="Arial"/>
              <a:cs typeface="Arial"/>
            </a:endParaRPr>
          </a:p>
        </p:txBody>
      </p:sp>
      <p:pic>
        <p:nvPicPr>
          <p:cNvPr id="24587" name="Picture 2" descr="C:\Users\Administrator\Desktop\srm-ramapuram-logo-2.png">
            <a:extLst>
              <a:ext uri="{FF2B5EF4-FFF2-40B4-BE49-F238E27FC236}">
                <a16:creationId xmlns:a16="http://schemas.microsoft.com/office/drawing/2014/main" id="{1D2118F8-DF75-43F2-996E-687149DB0C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24926" y="6191250"/>
            <a:ext cx="1743075" cy="66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a:extLst>
              <a:ext uri="{FF2B5EF4-FFF2-40B4-BE49-F238E27FC236}">
                <a16:creationId xmlns:a16="http://schemas.microsoft.com/office/drawing/2014/main" id="{A5CA9460-D762-40CE-959C-5777A22F1AA2}"/>
              </a:ext>
            </a:extLst>
          </p:cNvPr>
          <p:cNvSpPr>
            <a:spLocks noGrp="1"/>
          </p:cNvSpPr>
          <p:nvPr>
            <p:ph type="ftr" sz="quarter" idx="11"/>
          </p:nvPr>
        </p:nvSpPr>
        <p:spPr/>
        <p:txBody>
          <a:bodyPr/>
          <a:lstStyle/>
          <a:p>
            <a:pPr>
              <a:defRPr/>
            </a:pPr>
            <a:endParaRPr lang="en-US">
              <a:solidFill>
                <a:srgbClr val="438086"/>
              </a:solidFill>
              <a:latin typeface="Georgia"/>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3">
            <a:extLst>
              <a:ext uri="{FF2B5EF4-FFF2-40B4-BE49-F238E27FC236}">
                <a16:creationId xmlns:a16="http://schemas.microsoft.com/office/drawing/2014/main" id="{324A129A-5B2F-4AE9-9742-81D9422712EC}"/>
              </a:ext>
            </a:extLst>
          </p:cNvPr>
          <p:cNvSpPr>
            <a:spLocks noGrp="1"/>
          </p:cNvSpPr>
          <p:nvPr>
            <p:ph type="title"/>
          </p:nvPr>
        </p:nvSpPr>
        <p:spPr>
          <a:xfrm>
            <a:off x="1981200" y="1143000"/>
            <a:ext cx="8153400" cy="3505200"/>
          </a:xfrm>
        </p:spPr>
        <p:txBody>
          <a:bodyPr/>
          <a:lstStyle/>
          <a:p>
            <a:pPr algn="ctr" eaLnBrk="1" hangingPunct="1"/>
            <a:r>
              <a:rPr lang="en-US" altLang="en-US">
                <a:latin typeface="Times New Roman" panose="02020603050405020304" pitchFamily="18" charset="0"/>
                <a:cs typeface="Times New Roman" panose="02020603050405020304" pitchFamily="18" charset="0"/>
              </a:rPr>
              <a:t>SI WAFER PRODUCTION,</a:t>
            </a:r>
            <a:br>
              <a:rPr lang="en-US" altLang="en-US">
                <a:latin typeface="Times New Roman" panose="02020603050405020304" pitchFamily="18" charset="0"/>
                <a:cs typeface="Times New Roman" panose="02020603050405020304" pitchFamily="18" charset="0"/>
              </a:rPr>
            </a:br>
            <a:r>
              <a:rPr lang="en-US" altLang="en-US">
                <a:latin typeface="Times New Roman" panose="02020603050405020304" pitchFamily="18" charset="0"/>
                <a:cs typeface="Times New Roman" panose="02020603050405020304" pitchFamily="18" charset="0"/>
              </a:rPr>
              <a:t>CZ PROCESS,</a:t>
            </a:r>
            <a:br>
              <a:rPr lang="en-US" altLang="en-US">
                <a:latin typeface="Times New Roman" panose="02020603050405020304" pitchFamily="18" charset="0"/>
                <a:cs typeface="Times New Roman" panose="02020603050405020304" pitchFamily="18" charset="0"/>
              </a:rPr>
            </a:br>
            <a:r>
              <a:rPr lang="en-US" altLang="en-US" b="1">
                <a:solidFill>
                  <a:srgbClr val="FF0000"/>
                </a:solidFill>
                <a:latin typeface="Times New Roman" panose="02020603050405020304" pitchFamily="18" charset="0"/>
                <a:cs typeface="Times New Roman" panose="02020603050405020304" pitchFamily="18" charset="0"/>
              </a:rPr>
              <a:t>(S3)</a:t>
            </a:r>
          </a:p>
        </p:txBody>
      </p:sp>
      <p:sp>
        <p:nvSpPr>
          <p:cNvPr id="2" name="Footer Placeholder 1">
            <a:extLst>
              <a:ext uri="{FF2B5EF4-FFF2-40B4-BE49-F238E27FC236}">
                <a16:creationId xmlns:a16="http://schemas.microsoft.com/office/drawing/2014/main" id="{574B8F07-C6E1-4C82-9C9E-CE5BE34F773F}"/>
              </a:ext>
            </a:extLst>
          </p:cNvPr>
          <p:cNvSpPr>
            <a:spLocks noGrp="1"/>
          </p:cNvSpPr>
          <p:nvPr>
            <p:ph type="ftr" sz="quarter" idx="11"/>
          </p:nvPr>
        </p:nvSpPr>
        <p:spPr/>
        <p:txBody>
          <a:bodyPr/>
          <a:lstStyle/>
          <a:p>
            <a:pPr>
              <a:defRPr/>
            </a:pPr>
            <a:endParaRPr lang="en-US">
              <a:solidFill>
                <a:srgbClr val="438086"/>
              </a:solidFill>
              <a:latin typeface="Georgia"/>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F9FFDFD-FB62-4CD5-BE4F-B34483CB3233}"/>
              </a:ext>
            </a:extLst>
          </p:cNvPr>
          <p:cNvSpPr>
            <a:spLocks noGrp="1"/>
          </p:cNvSpPr>
          <p:nvPr>
            <p:ph type="title"/>
          </p:nvPr>
        </p:nvSpPr>
        <p:spPr>
          <a:xfrm>
            <a:off x="1524000" y="685800"/>
            <a:ext cx="8229600" cy="762000"/>
          </a:xfrm>
        </p:spPr>
        <p:txBody>
          <a:bodyPr>
            <a:normAutofit fontScale="90000"/>
          </a:bodyPr>
          <a:lstStyle/>
          <a:p>
            <a:pPr eaLnBrk="1" fontAlgn="auto" hangingPunct="1">
              <a:spcAft>
                <a:spcPts val="0"/>
              </a:spcAft>
              <a:defRPr/>
            </a:pPr>
            <a:r>
              <a:rPr lang="en-US" b="1" dirty="0">
                <a:solidFill>
                  <a:srgbClr val="FF0000"/>
                </a:solidFill>
                <a:latin typeface="Times New Roman" pitchFamily="18" charset="0"/>
                <a:cs typeface="Times New Roman" pitchFamily="18" charset="0"/>
              </a:rPr>
              <a:t>SI WAFER PRODUCTION </a:t>
            </a:r>
            <a:r>
              <a:rPr lang="en-US" b="1" spc="-5" dirty="0">
                <a:solidFill>
                  <a:srgbClr val="FF0000"/>
                </a:solidFill>
                <a:latin typeface="Times New Roman" pitchFamily="18" charset="0"/>
                <a:cs typeface="Times New Roman" pitchFamily="18" charset="0"/>
              </a:rPr>
              <a:t>STEPS</a:t>
            </a:r>
            <a:br>
              <a:rPr lang="en-US" b="1" spc="-5" dirty="0">
                <a:latin typeface="Times New Roman" pitchFamily="18" charset="0"/>
                <a:cs typeface="Times New Roman" pitchFamily="18" charset="0"/>
              </a:rPr>
            </a:br>
            <a:endParaRPr lang="en-US" dirty="0"/>
          </a:p>
        </p:txBody>
      </p:sp>
      <p:sp>
        <p:nvSpPr>
          <p:cNvPr id="26627" name="Content Placeholder 3">
            <a:extLst>
              <a:ext uri="{FF2B5EF4-FFF2-40B4-BE49-F238E27FC236}">
                <a16:creationId xmlns:a16="http://schemas.microsoft.com/office/drawing/2014/main" id="{CD7586D5-36F6-46B0-82CE-6F09DE80485A}"/>
              </a:ext>
            </a:extLst>
          </p:cNvPr>
          <p:cNvSpPr>
            <a:spLocks noGrp="1"/>
          </p:cNvSpPr>
          <p:nvPr>
            <p:ph idx="1"/>
          </p:nvPr>
        </p:nvSpPr>
        <p:spPr>
          <a:xfrm>
            <a:off x="1905000" y="1371600"/>
            <a:ext cx="8229600" cy="5181600"/>
          </a:xfrm>
        </p:spPr>
        <p:txBody>
          <a:bodyPr/>
          <a:lstStyle/>
          <a:p>
            <a:pPr marL="469900" eaLnBrk="1" hangingPunct="1">
              <a:lnSpc>
                <a:spcPts val="2075"/>
              </a:lnSpc>
              <a:spcBef>
                <a:spcPts val="163"/>
              </a:spcBef>
              <a:buNone/>
            </a:pPr>
            <a:endParaRPr lang="en-US" altLang="en-US" sz="2200" b="1">
              <a:latin typeface="Times New Roman" panose="02020603050405020304" pitchFamily="18" charset="0"/>
              <a:cs typeface="Times New Roman" panose="02020603050405020304" pitchFamily="18" charset="0"/>
            </a:endParaRPr>
          </a:p>
          <a:p>
            <a:pPr marL="469900" eaLnBrk="1" hangingPunct="1">
              <a:lnSpc>
                <a:spcPct val="130000"/>
              </a:lnSpc>
              <a:spcBef>
                <a:spcPct val="0"/>
              </a:spcBef>
            </a:pPr>
            <a:r>
              <a:rPr lang="en-US" altLang="en-US" sz="2200">
                <a:latin typeface="Times New Roman" panose="02020603050405020304" pitchFamily="18" charset="0"/>
                <a:cs typeface="Times New Roman" panose="02020603050405020304" pitchFamily="18" charset="0"/>
              </a:rPr>
              <a:t>Crystal Growth and Wafer Slicing Process  </a:t>
            </a:r>
          </a:p>
          <a:p>
            <a:pPr marL="469900" eaLnBrk="1" hangingPunct="1">
              <a:lnSpc>
                <a:spcPct val="130000"/>
              </a:lnSpc>
              <a:spcBef>
                <a:spcPct val="0"/>
              </a:spcBef>
              <a:buNone/>
            </a:pPr>
            <a:endParaRPr lang="en-US" altLang="en-US" sz="2200">
              <a:latin typeface="Times New Roman" panose="02020603050405020304" pitchFamily="18" charset="0"/>
              <a:cs typeface="Times New Roman" panose="02020603050405020304" pitchFamily="18" charset="0"/>
            </a:endParaRPr>
          </a:p>
          <a:p>
            <a:pPr marL="469900" eaLnBrk="1" hangingPunct="1">
              <a:lnSpc>
                <a:spcPct val="130000"/>
              </a:lnSpc>
              <a:spcBef>
                <a:spcPct val="0"/>
              </a:spcBef>
            </a:pPr>
            <a:r>
              <a:rPr lang="en-US" altLang="en-US" sz="2200">
                <a:latin typeface="Times New Roman" panose="02020603050405020304" pitchFamily="18" charset="0"/>
                <a:cs typeface="Times New Roman" panose="02020603050405020304" pitchFamily="18" charset="0"/>
              </a:rPr>
              <a:t>Thickness Sorting</a:t>
            </a:r>
          </a:p>
          <a:p>
            <a:pPr marL="469900" eaLnBrk="1" hangingPunct="1">
              <a:lnSpc>
                <a:spcPct val="130000"/>
              </a:lnSpc>
              <a:spcBef>
                <a:spcPct val="0"/>
              </a:spcBef>
              <a:buNone/>
            </a:pPr>
            <a:endParaRPr lang="en-US" altLang="en-US" sz="2200">
              <a:latin typeface="Times New Roman" panose="02020603050405020304" pitchFamily="18" charset="0"/>
              <a:cs typeface="Times New Roman" panose="02020603050405020304" pitchFamily="18" charset="0"/>
            </a:endParaRPr>
          </a:p>
          <a:p>
            <a:pPr marL="469900" eaLnBrk="1" hangingPunct="1">
              <a:lnSpc>
                <a:spcPct val="130000"/>
              </a:lnSpc>
              <a:spcBef>
                <a:spcPct val="0"/>
              </a:spcBef>
            </a:pPr>
            <a:r>
              <a:rPr lang="en-US" altLang="en-US" sz="2200">
                <a:latin typeface="Times New Roman" panose="02020603050405020304" pitchFamily="18" charset="0"/>
                <a:cs typeface="Times New Roman" panose="02020603050405020304" pitchFamily="18" charset="0"/>
              </a:rPr>
              <a:t>Lapping &amp; Etching Processes</a:t>
            </a:r>
          </a:p>
          <a:p>
            <a:pPr marL="469900" eaLnBrk="1" hangingPunct="1">
              <a:lnSpc>
                <a:spcPct val="130000"/>
              </a:lnSpc>
              <a:spcBef>
                <a:spcPct val="0"/>
              </a:spcBef>
              <a:buNone/>
            </a:pPr>
            <a:endParaRPr lang="en-US" altLang="en-US" sz="2200">
              <a:latin typeface="Times New Roman" panose="02020603050405020304" pitchFamily="18" charset="0"/>
              <a:cs typeface="Times New Roman" panose="02020603050405020304" pitchFamily="18" charset="0"/>
            </a:endParaRPr>
          </a:p>
          <a:p>
            <a:pPr marL="469900" eaLnBrk="1" hangingPunct="1">
              <a:lnSpc>
                <a:spcPct val="130000"/>
              </a:lnSpc>
              <a:spcBef>
                <a:spcPct val="0"/>
              </a:spcBef>
            </a:pPr>
            <a:r>
              <a:rPr lang="en-US" altLang="en-US" sz="2200">
                <a:latin typeface="Times New Roman" panose="02020603050405020304" pitchFamily="18" charset="0"/>
                <a:cs typeface="Times New Roman" panose="02020603050405020304" pitchFamily="18" charset="0"/>
              </a:rPr>
              <a:t>Thickness Sorting and Flatness Checking </a:t>
            </a:r>
          </a:p>
          <a:p>
            <a:pPr marL="469900" eaLnBrk="1" hangingPunct="1">
              <a:lnSpc>
                <a:spcPct val="130000"/>
              </a:lnSpc>
              <a:spcBef>
                <a:spcPct val="0"/>
              </a:spcBef>
            </a:pPr>
            <a:endParaRPr lang="en-US" altLang="en-US" sz="2200">
              <a:latin typeface="Times New Roman" panose="02020603050405020304" pitchFamily="18" charset="0"/>
              <a:cs typeface="Times New Roman" panose="02020603050405020304" pitchFamily="18" charset="0"/>
            </a:endParaRPr>
          </a:p>
          <a:p>
            <a:pPr marL="469900" eaLnBrk="1" hangingPunct="1">
              <a:lnSpc>
                <a:spcPct val="130000"/>
              </a:lnSpc>
              <a:spcBef>
                <a:spcPct val="0"/>
              </a:spcBef>
            </a:pPr>
            <a:r>
              <a:rPr lang="en-US" altLang="en-US" sz="2200">
                <a:latin typeface="Times New Roman" panose="02020603050405020304" pitchFamily="18" charset="0"/>
                <a:cs typeface="Times New Roman" panose="02020603050405020304" pitchFamily="18" charset="0"/>
              </a:rPr>
              <a:t> Polishing Process</a:t>
            </a:r>
          </a:p>
          <a:p>
            <a:pPr marL="469900" eaLnBrk="1" hangingPunct="1">
              <a:lnSpc>
                <a:spcPct val="130000"/>
              </a:lnSpc>
              <a:spcBef>
                <a:spcPct val="0"/>
              </a:spcBef>
              <a:buNone/>
            </a:pPr>
            <a:endParaRPr lang="en-US" altLang="en-US" sz="2200">
              <a:latin typeface="Times New Roman" panose="02020603050405020304" pitchFamily="18" charset="0"/>
              <a:cs typeface="Times New Roman" panose="02020603050405020304" pitchFamily="18" charset="0"/>
            </a:endParaRPr>
          </a:p>
          <a:p>
            <a:pPr marL="469900" eaLnBrk="1" hangingPunct="1">
              <a:lnSpc>
                <a:spcPct val="130000"/>
              </a:lnSpc>
              <a:spcBef>
                <a:spcPct val="0"/>
              </a:spcBef>
            </a:pPr>
            <a:r>
              <a:rPr lang="en-US" altLang="en-US" sz="2200">
                <a:latin typeface="Times New Roman" panose="02020603050405020304" pitchFamily="18" charset="0"/>
                <a:cs typeface="Times New Roman" panose="02020603050405020304" pitchFamily="18" charset="0"/>
              </a:rPr>
              <a:t>Final Dimensional and Electrical Properties Qualification</a:t>
            </a:r>
          </a:p>
          <a:p>
            <a:pPr marL="469900" eaLnBrk="1" hangingPunct="1">
              <a:lnSpc>
                <a:spcPct val="80000"/>
              </a:lnSpc>
            </a:pPr>
            <a:endParaRPr lang="en-US" altLang="en-US" sz="2600"/>
          </a:p>
        </p:txBody>
      </p:sp>
      <p:sp>
        <p:nvSpPr>
          <p:cNvPr id="2" name="Footer Placeholder 1">
            <a:extLst>
              <a:ext uri="{FF2B5EF4-FFF2-40B4-BE49-F238E27FC236}">
                <a16:creationId xmlns:a16="http://schemas.microsoft.com/office/drawing/2014/main" id="{2D49E60D-E170-40E6-8AB2-1C05F0DCB864}"/>
              </a:ext>
            </a:extLst>
          </p:cNvPr>
          <p:cNvSpPr>
            <a:spLocks noGrp="1"/>
          </p:cNvSpPr>
          <p:nvPr>
            <p:ph type="ftr" sz="quarter" idx="11"/>
          </p:nvPr>
        </p:nvSpPr>
        <p:spPr/>
        <p:txBody>
          <a:bodyPr/>
          <a:lstStyle/>
          <a:p>
            <a:pPr>
              <a:defRPr/>
            </a:pPr>
            <a:endParaRPr lang="en-US">
              <a:solidFill>
                <a:srgbClr val="438086"/>
              </a:solidFill>
              <a:latin typeface="Georgia"/>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798E37B-5839-4D99-898B-DB14D7DCD669}"/>
              </a:ext>
            </a:extLst>
          </p:cNvPr>
          <p:cNvSpPr>
            <a:spLocks noGrp="1"/>
          </p:cNvSpPr>
          <p:nvPr>
            <p:ph idx="1"/>
          </p:nvPr>
        </p:nvSpPr>
        <p:spPr>
          <a:xfrm>
            <a:off x="1828800" y="1295400"/>
            <a:ext cx="8229600" cy="3657600"/>
          </a:xfrm>
        </p:spPr>
        <p:txBody>
          <a:bodyPr>
            <a:normAutofit fontScale="85000" lnSpcReduction="20000"/>
          </a:bodyPr>
          <a:lstStyle/>
          <a:p>
            <a:pPr marL="441959" indent="-256032" eaLnBrk="1" fontAlgn="auto" hangingPunct="1">
              <a:spcBef>
                <a:spcPts val="1010"/>
              </a:spcBef>
              <a:spcAft>
                <a:spcPts val="0"/>
              </a:spcAft>
              <a:buClr>
                <a:schemeClr val="accent3"/>
              </a:buClr>
              <a:buFont typeface="Wingdings 3"/>
              <a:buChar char=""/>
              <a:defRPr/>
            </a:pPr>
            <a:r>
              <a:rPr lang="en-US" b="1" spc="-5" dirty="0">
                <a:latin typeface="Arial"/>
                <a:cs typeface="Arial"/>
              </a:rPr>
              <a:t>Step 1: Obtaining the</a:t>
            </a:r>
            <a:r>
              <a:rPr lang="en-US" b="1" spc="15" dirty="0">
                <a:latin typeface="Arial"/>
                <a:cs typeface="Arial"/>
              </a:rPr>
              <a:t> </a:t>
            </a:r>
            <a:r>
              <a:rPr lang="en-US" b="1" spc="-5" dirty="0">
                <a:latin typeface="Arial"/>
                <a:cs typeface="Arial"/>
              </a:rPr>
              <a:t>Sand</a:t>
            </a:r>
          </a:p>
          <a:p>
            <a:pPr marL="441959" indent="-256032" eaLnBrk="1" fontAlgn="auto" hangingPunct="1">
              <a:spcBef>
                <a:spcPts val="1010"/>
              </a:spcBef>
              <a:spcAft>
                <a:spcPts val="0"/>
              </a:spcAft>
              <a:buClr>
                <a:schemeClr val="accent3"/>
              </a:buClr>
              <a:buNone/>
              <a:defRPr/>
            </a:pPr>
            <a:r>
              <a:rPr lang="en-US" dirty="0">
                <a:latin typeface="Times New Roman"/>
                <a:cs typeface="Times New Roman"/>
              </a:rPr>
              <a:t>The </a:t>
            </a:r>
            <a:r>
              <a:rPr lang="en-US" spc="-5" dirty="0">
                <a:latin typeface="Times New Roman"/>
                <a:cs typeface="Times New Roman"/>
              </a:rPr>
              <a:t>sand used </a:t>
            </a:r>
            <a:r>
              <a:rPr lang="en-US" dirty="0">
                <a:latin typeface="Times New Roman"/>
                <a:cs typeface="Times New Roman"/>
              </a:rPr>
              <a:t>to </a:t>
            </a:r>
            <a:r>
              <a:rPr lang="en-US" spc="-5" dirty="0">
                <a:latin typeface="Times New Roman"/>
                <a:cs typeface="Times New Roman"/>
              </a:rPr>
              <a:t>grow </a:t>
            </a:r>
            <a:r>
              <a:rPr lang="en-US" dirty="0">
                <a:latin typeface="Times New Roman"/>
                <a:cs typeface="Times New Roman"/>
              </a:rPr>
              <a:t>the wafers </a:t>
            </a:r>
            <a:r>
              <a:rPr lang="en-US" spc="-5" dirty="0">
                <a:latin typeface="Times New Roman"/>
                <a:cs typeface="Times New Roman"/>
              </a:rPr>
              <a:t>has </a:t>
            </a:r>
            <a:r>
              <a:rPr lang="en-US" dirty="0">
                <a:latin typeface="Times New Roman"/>
                <a:cs typeface="Times New Roman"/>
              </a:rPr>
              <a:t>to be a </a:t>
            </a:r>
            <a:r>
              <a:rPr lang="en-US" spc="-5" dirty="0">
                <a:latin typeface="Times New Roman"/>
                <a:cs typeface="Times New Roman"/>
              </a:rPr>
              <a:t>very   </a:t>
            </a:r>
          </a:p>
          <a:p>
            <a:pPr marL="441959" indent="-256032" eaLnBrk="1" fontAlgn="auto" hangingPunct="1">
              <a:spcBef>
                <a:spcPts val="1010"/>
              </a:spcBef>
              <a:spcAft>
                <a:spcPts val="0"/>
              </a:spcAft>
              <a:buClr>
                <a:schemeClr val="accent3"/>
              </a:buClr>
              <a:buNone/>
              <a:defRPr/>
            </a:pPr>
            <a:r>
              <a:rPr lang="en-US" spc="-5" dirty="0">
                <a:latin typeface="Times New Roman"/>
                <a:cs typeface="Times New Roman"/>
              </a:rPr>
              <a:t>clean </a:t>
            </a:r>
            <a:r>
              <a:rPr lang="en-US" dirty="0">
                <a:latin typeface="Times New Roman"/>
                <a:cs typeface="Times New Roman"/>
              </a:rPr>
              <a:t>and </a:t>
            </a:r>
            <a:r>
              <a:rPr lang="en-US" spc="-5" dirty="0">
                <a:latin typeface="Times New Roman"/>
                <a:cs typeface="Times New Roman"/>
              </a:rPr>
              <a:t>good form </a:t>
            </a:r>
            <a:r>
              <a:rPr lang="en-US" dirty="0">
                <a:latin typeface="Times New Roman"/>
                <a:cs typeface="Times New Roman"/>
              </a:rPr>
              <a:t>of </a:t>
            </a:r>
            <a:r>
              <a:rPr lang="en-US" spc="-5" dirty="0">
                <a:latin typeface="Times New Roman"/>
                <a:cs typeface="Times New Roman"/>
              </a:rPr>
              <a:t>silicon.</a:t>
            </a:r>
          </a:p>
          <a:p>
            <a:pPr marL="441959" indent="-256032" eaLnBrk="1" fontAlgn="auto" hangingPunct="1">
              <a:spcBef>
                <a:spcPts val="1010"/>
              </a:spcBef>
              <a:spcAft>
                <a:spcPts val="0"/>
              </a:spcAft>
              <a:buClr>
                <a:schemeClr val="accent3"/>
              </a:buClr>
              <a:buNone/>
              <a:defRPr/>
            </a:pPr>
            <a:endParaRPr lang="en-US" b="1" spc="-5" dirty="0">
              <a:latin typeface="Times New Roman"/>
              <a:cs typeface="Times New Roman"/>
            </a:endParaRPr>
          </a:p>
          <a:p>
            <a:pPr marL="441959" indent="-256032" eaLnBrk="1" fontAlgn="auto" hangingPunct="1">
              <a:spcBef>
                <a:spcPts val="1010"/>
              </a:spcBef>
              <a:spcAft>
                <a:spcPts val="0"/>
              </a:spcAft>
              <a:buClr>
                <a:schemeClr val="accent3"/>
              </a:buClr>
              <a:buNone/>
              <a:defRPr/>
            </a:pPr>
            <a:endParaRPr lang="en-US" b="1" spc="-5" dirty="0">
              <a:latin typeface="Arial"/>
              <a:cs typeface="Arial"/>
            </a:endParaRPr>
          </a:p>
          <a:p>
            <a:pPr marL="441959" indent="-256032" eaLnBrk="1" fontAlgn="auto" hangingPunct="1">
              <a:spcBef>
                <a:spcPts val="1010"/>
              </a:spcBef>
              <a:spcAft>
                <a:spcPts val="0"/>
              </a:spcAft>
              <a:buClr>
                <a:schemeClr val="accent3"/>
              </a:buClr>
              <a:buFont typeface="Wingdings 3"/>
              <a:buChar char=""/>
              <a:defRPr/>
            </a:pPr>
            <a:r>
              <a:rPr lang="en-US" b="1" spc="-5" dirty="0">
                <a:latin typeface="Arial"/>
                <a:cs typeface="Arial"/>
              </a:rPr>
              <a:t>Step 2: Preparing the Molten Silicon</a:t>
            </a:r>
            <a:r>
              <a:rPr lang="en-US" b="1" spc="25" dirty="0">
                <a:latin typeface="Arial"/>
                <a:cs typeface="Arial"/>
              </a:rPr>
              <a:t> </a:t>
            </a:r>
            <a:r>
              <a:rPr lang="en-US" b="1" spc="-5" dirty="0">
                <a:latin typeface="Arial"/>
                <a:cs typeface="Arial"/>
              </a:rPr>
              <a:t>Bath</a:t>
            </a:r>
          </a:p>
          <a:p>
            <a:pPr marL="441959" indent="-256032" algn="just" eaLnBrk="1" fontAlgn="auto" hangingPunct="1">
              <a:lnSpc>
                <a:spcPct val="110000"/>
              </a:lnSpc>
              <a:spcBef>
                <a:spcPts val="0"/>
              </a:spcBef>
              <a:spcAft>
                <a:spcPts val="0"/>
              </a:spcAft>
              <a:buClr>
                <a:schemeClr val="accent3"/>
              </a:buClr>
              <a:buNone/>
              <a:defRPr/>
            </a:pPr>
            <a:r>
              <a:rPr lang="en-US" spc="-5" dirty="0">
                <a:latin typeface="Times New Roman"/>
                <a:cs typeface="Times New Roman"/>
              </a:rPr>
              <a:t>It </a:t>
            </a:r>
            <a:r>
              <a:rPr lang="en-US" dirty="0">
                <a:latin typeface="Times New Roman"/>
                <a:cs typeface="Times New Roman"/>
              </a:rPr>
              <a:t>is heated </a:t>
            </a:r>
            <a:r>
              <a:rPr lang="en-US" spc="-5" dirty="0">
                <a:latin typeface="Times New Roman"/>
                <a:cs typeface="Times New Roman"/>
              </a:rPr>
              <a:t>to about 1600 degrees </a:t>
            </a:r>
            <a:r>
              <a:rPr lang="en-US" dirty="0">
                <a:latin typeface="Times New Roman"/>
                <a:cs typeface="Times New Roman"/>
              </a:rPr>
              <a:t>C – just </a:t>
            </a:r>
            <a:r>
              <a:rPr lang="en-US" spc="-5" dirty="0">
                <a:latin typeface="Times New Roman"/>
                <a:cs typeface="Times New Roman"/>
              </a:rPr>
              <a:t>above its  </a:t>
            </a:r>
          </a:p>
          <a:p>
            <a:pPr marL="441959" indent="-256032" algn="just" eaLnBrk="1" fontAlgn="auto" hangingPunct="1">
              <a:lnSpc>
                <a:spcPct val="110000"/>
              </a:lnSpc>
              <a:spcBef>
                <a:spcPts val="0"/>
              </a:spcBef>
              <a:spcAft>
                <a:spcPts val="0"/>
              </a:spcAft>
              <a:buClr>
                <a:schemeClr val="accent3"/>
              </a:buClr>
              <a:buNone/>
              <a:defRPr/>
            </a:pPr>
            <a:r>
              <a:rPr lang="en-US" spc="-5" dirty="0">
                <a:latin typeface="Times New Roman"/>
                <a:cs typeface="Times New Roman"/>
              </a:rPr>
              <a:t>melting point(1400 degrees C)  </a:t>
            </a:r>
            <a:r>
              <a:rPr lang="en-US" dirty="0">
                <a:latin typeface="Times New Roman"/>
                <a:cs typeface="Times New Roman"/>
              </a:rPr>
              <a:t>The </a:t>
            </a:r>
            <a:r>
              <a:rPr lang="en-US" i="1" spc="-5" dirty="0">
                <a:solidFill>
                  <a:srgbClr val="0070C0"/>
                </a:solidFill>
                <a:latin typeface="Times New Roman"/>
                <a:cs typeface="Times New Roman"/>
              </a:rPr>
              <a:t>molten sand will become </a:t>
            </a:r>
            <a:r>
              <a:rPr lang="en-US" i="1" dirty="0">
                <a:solidFill>
                  <a:srgbClr val="0070C0"/>
                </a:solidFill>
                <a:latin typeface="Times New Roman"/>
                <a:cs typeface="Times New Roman"/>
              </a:rPr>
              <a:t>the source of </a:t>
            </a:r>
            <a:r>
              <a:rPr lang="en-US" i="1" spc="-5" dirty="0">
                <a:solidFill>
                  <a:srgbClr val="0070C0"/>
                </a:solidFill>
                <a:latin typeface="Times New Roman"/>
                <a:cs typeface="Times New Roman"/>
              </a:rPr>
              <a:t>the </a:t>
            </a:r>
            <a:r>
              <a:rPr lang="en-US" i="1" dirty="0">
                <a:solidFill>
                  <a:srgbClr val="0070C0"/>
                </a:solidFill>
                <a:latin typeface="Times New Roman"/>
                <a:cs typeface="Times New Roman"/>
              </a:rPr>
              <a:t>silicon</a:t>
            </a:r>
            <a:r>
              <a:rPr lang="en-US" dirty="0">
                <a:latin typeface="Times New Roman"/>
                <a:cs typeface="Times New Roman"/>
              </a:rPr>
              <a:t> </a:t>
            </a:r>
            <a:r>
              <a:rPr lang="en-US" spc="-5" dirty="0">
                <a:latin typeface="Times New Roman"/>
                <a:cs typeface="Times New Roman"/>
              </a:rPr>
              <a:t>that </a:t>
            </a:r>
            <a:r>
              <a:rPr lang="en-US" spc="-10" dirty="0">
                <a:latin typeface="Times New Roman"/>
                <a:cs typeface="Times New Roman"/>
              </a:rPr>
              <a:t>will </a:t>
            </a:r>
            <a:r>
              <a:rPr lang="en-US" dirty="0">
                <a:latin typeface="Times New Roman"/>
                <a:cs typeface="Times New Roman"/>
              </a:rPr>
              <a:t>be </a:t>
            </a:r>
            <a:r>
              <a:rPr lang="en-US" spc="-5" dirty="0">
                <a:latin typeface="Times New Roman"/>
                <a:cs typeface="Times New Roman"/>
              </a:rPr>
              <a:t>the</a:t>
            </a:r>
            <a:r>
              <a:rPr lang="en-US" spc="20" dirty="0">
                <a:latin typeface="Times New Roman"/>
                <a:cs typeface="Times New Roman"/>
              </a:rPr>
              <a:t> </a:t>
            </a:r>
            <a:r>
              <a:rPr lang="en-US" spc="-5" dirty="0">
                <a:latin typeface="Times New Roman"/>
                <a:cs typeface="Times New Roman"/>
              </a:rPr>
              <a:t>wafer.</a:t>
            </a:r>
          </a:p>
          <a:p>
            <a:pPr marL="441959" indent="-256032" algn="just" eaLnBrk="1" fontAlgn="auto" hangingPunct="1">
              <a:lnSpc>
                <a:spcPct val="110000"/>
              </a:lnSpc>
              <a:spcBef>
                <a:spcPts val="0"/>
              </a:spcBef>
              <a:spcAft>
                <a:spcPts val="0"/>
              </a:spcAft>
              <a:buClr>
                <a:schemeClr val="accent3"/>
              </a:buClr>
              <a:buNone/>
              <a:defRPr/>
            </a:pPr>
            <a:endParaRPr lang="en-US" dirty="0">
              <a:latin typeface="Arial"/>
              <a:cs typeface="Arial"/>
            </a:endParaRPr>
          </a:p>
          <a:p>
            <a:pPr marL="365760" indent="-256032" eaLnBrk="1" fontAlgn="auto" hangingPunct="1">
              <a:spcAft>
                <a:spcPts val="0"/>
              </a:spcAft>
              <a:buClr>
                <a:schemeClr val="accent3"/>
              </a:buClr>
              <a:buFont typeface="Georgia"/>
              <a:buChar char="•"/>
              <a:defRPr/>
            </a:pPr>
            <a:endParaRPr lang="en-US" dirty="0"/>
          </a:p>
        </p:txBody>
      </p:sp>
      <p:sp>
        <p:nvSpPr>
          <p:cNvPr id="4" name="object 5">
            <a:extLst>
              <a:ext uri="{FF2B5EF4-FFF2-40B4-BE49-F238E27FC236}">
                <a16:creationId xmlns:a16="http://schemas.microsoft.com/office/drawing/2014/main" id="{83B92D1A-96FA-4D49-94AB-F0D2BFF4A5B8}"/>
              </a:ext>
            </a:extLst>
          </p:cNvPr>
          <p:cNvSpPr txBox="1">
            <a:spLocks noGrp="1"/>
          </p:cNvSpPr>
          <p:nvPr>
            <p:ph type="title"/>
          </p:nvPr>
        </p:nvSpPr>
        <p:spPr>
          <a:xfrm>
            <a:off x="1828800" y="533400"/>
            <a:ext cx="8686800" cy="566738"/>
          </a:xfrm>
        </p:spPr>
        <p:txBody>
          <a:bodyPr vert="horz" wrap="square" lIns="0" tIns="12700" rIns="0" bIns="0" numCol="1" rtlCol="0" anchor="ctr" anchorCtr="0" compatLnSpc="1">
            <a:prstTxWarp prst="textNoShape">
              <a:avLst/>
            </a:prstTxWarp>
            <a:spAutoFit/>
          </a:bodyPr>
          <a:lstStyle/>
          <a:p>
            <a:pPr marL="12700" eaLnBrk="1" fontAlgn="auto" hangingPunct="1">
              <a:spcBef>
                <a:spcPts val="100"/>
              </a:spcBef>
              <a:spcAft>
                <a:spcPts val="0"/>
              </a:spcAft>
              <a:defRPr/>
            </a:pPr>
            <a:r>
              <a:rPr sz="3600" b="1" spc="-5" dirty="0">
                <a:solidFill>
                  <a:srgbClr val="FF0000"/>
                </a:solidFill>
                <a:latin typeface="Times New Roman" pitchFamily="18" charset="0"/>
                <a:cs typeface="Times New Roman" pitchFamily="18" charset="0"/>
              </a:rPr>
              <a:t>Crystal Growth and Wafer Slicing</a:t>
            </a:r>
            <a:r>
              <a:rPr sz="3600" b="1" spc="15" dirty="0">
                <a:solidFill>
                  <a:srgbClr val="FF0000"/>
                </a:solidFill>
                <a:latin typeface="Times New Roman" pitchFamily="18" charset="0"/>
                <a:cs typeface="Times New Roman" pitchFamily="18" charset="0"/>
              </a:rPr>
              <a:t> </a:t>
            </a:r>
            <a:r>
              <a:rPr sz="3600" b="1" spc="-5" dirty="0">
                <a:solidFill>
                  <a:srgbClr val="FF0000"/>
                </a:solidFill>
                <a:latin typeface="Times New Roman" pitchFamily="18" charset="0"/>
                <a:cs typeface="Times New Roman" pitchFamily="18" charset="0"/>
              </a:rPr>
              <a:t>Process</a:t>
            </a:r>
            <a:endParaRPr sz="3600">
              <a:solidFill>
                <a:srgbClr val="FF0000"/>
              </a:solidFill>
              <a:latin typeface="Times New Roman" pitchFamily="18" charset="0"/>
              <a:cs typeface="Times New Roman" pitchFamily="18" charset="0"/>
            </a:endParaRPr>
          </a:p>
        </p:txBody>
      </p:sp>
      <p:sp>
        <p:nvSpPr>
          <p:cNvPr id="27652" name="object 9">
            <a:extLst>
              <a:ext uri="{FF2B5EF4-FFF2-40B4-BE49-F238E27FC236}">
                <a16:creationId xmlns:a16="http://schemas.microsoft.com/office/drawing/2014/main" id="{8B5EDE8C-5346-4F04-BBE0-4BFA14FCC938}"/>
              </a:ext>
            </a:extLst>
          </p:cNvPr>
          <p:cNvSpPr>
            <a:spLocks noChangeArrowheads="1"/>
          </p:cNvSpPr>
          <p:nvPr/>
        </p:nvSpPr>
        <p:spPr bwMode="auto">
          <a:xfrm>
            <a:off x="7391400" y="5105400"/>
            <a:ext cx="2209800" cy="1752600"/>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ts val="300"/>
              </a:spcBef>
              <a:buClr>
                <a:srgbClr val="A04DA3"/>
              </a:buClr>
              <a:buFont typeface="Georgia" panose="02040502050405020303" pitchFamily="18" charset="0"/>
              <a:buChar char="•"/>
              <a:defRPr sz="2800">
                <a:solidFill>
                  <a:schemeClr val="tx1"/>
                </a:solidFill>
                <a:latin typeface="Georgia" panose="02040502050405020303"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Georgia" panose="02040502050405020303"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Georgia" panose="02040502050405020303"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Georgia" panose="02040502050405020303" pitchFamily="18" charset="0"/>
              </a:defRPr>
            </a:lvl4pPr>
            <a:lvl5pPr marL="2057400" indent="-228600">
              <a:spcBef>
                <a:spcPts val="300"/>
              </a:spcBef>
              <a:buClr>
                <a:srgbClr val="A04DA3"/>
              </a:buClr>
              <a:buFont typeface="Georgia" panose="02040502050405020303" pitchFamily="18" charset="0"/>
              <a:buChar char="▫"/>
              <a:defRPr sz="2000">
                <a:solidFill>
                  <a:srgbClr val="A04DA3"/>
                </a:solidFill>
                <a:latin typeface="Georgia" panose="02040502050405020303"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9pPr>
          </a:lstStyle>
          <a:p>
            <a:pPr fontAlgn="base">
              <a:spcBef>
                <a:spcPct val="0"/>
              </a:spcBef>
              <a:spcAft>
                <a:spcPct val="0"/>
              </a:spcAft>
              <a:buClrTx/>
              <a:buNone/>
            </a:pPr>
            <a:endParaRPr lang="en-US" altLang="en-US" sz="1800">
              <a:solidFill>
                <a:prstClr val="black"/>
              </a:solidFill>
              <a:latin typeface="Arial" panose="020B0604020202020204" pitchFamily="34" charset="0"/>
              <a:cs typeface="Arial" panose="020B0604020202020204" pitchFamily="34" charset="0"/>
            </a:endParaRPr>
          </a:p>
        </p:txBody>
      </p:sp>
      <p:sp>
        <p:nvSpPr>
          <p:cNvPr id="27653" name="object 7">
            <a:extLst>
              <a:ext uri="{FF2B5EF4-FFF2-40B4-BE49-F238E27FC236}">
                <a16:creationId xmlns:a16="http://schemas.microsoft.com/office/drawing/2014/main" id="{BADF96E8-EAFC-4E98-B449-24791A789A45}"/>
              </a:ext>
            </a:extLst>
          </p:cNvPr>
          <p:cNvSpPr>
            <a:spLocks noChangeArrowheads="1"/>
          </p:cNvSpPr>
          <p:nvPr/>
        </p:nvSpPr>
        <p:spPr bwMode="auto">
          <a:xfrm>
            <a:off x="8686800" y="1295400"/>
            <a:ext cx="1981200" cy="2362200"/>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ts val="300"/>
              </a:spcBef>
              <a:buClr>
                <a:srgbClr val="A04DA3"/>
              </a:buClr>
              <a:buFont typeface="Georgia" panose="02040502050405020303" pitchFamily="18" charset="0"/>
              <a:buChar char="•"/>
              <a:defRPr sz="2800">
                <a:solidFill>
                  <a:schemeClr val="tx1"/>
                </a:solidFill>
                <a:latin typeface="Georgia" panose="02040502050405020303"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Georgia" panose="02040502050405020303"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Georgia" panose="02040502050405020303"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Georgia" panose="02040502050405020303" pitchFamily="18" charset="0"/>
              </a:defRPr>
            </a:lvl4pPr>
            <a:lvl5pPr marL="2057400" indent="-228600">
              <a:spcBef>
                <a:spcPts val="300"/>
              </a:spcBef>
              <a:buClr>
                <a:srgbClr val="A04DA3"/>
              </a:buClr>
              <a:buFont typeface="Georgia" panose="02040502050405020303" pitchFamily="18" charset="0"/>
              <a:buChar char="▫"/>
              <a:defRPr sz="2000">
                <a:solidFill>
                  <a:srgbClr val="A04DA3"/>
                </a:solidFill>
                <a:latin typeface="Georgia" panose="02040502050405020303"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9pPr>
          </a:lstStyle>
          <a:p>
            <a:pPr fontAlgn="base">
              <a:spcBef>
                <a:spcPct val="0"/>
              </a:spcBef>
              <a:spcAft>
                <a:spcPct val="0"/>
              </a:spcAft>
              <a:buClrTx/>
              <a:buNone/>
            </a:pPr>
            <a:endParaRPr lang="en-US" altLang="en-US" sz="1800">
              <a:solidFill>
                <a:prstClr val="black"/>
              </a:solidFill>
              <a:latin typeface="Arial" panose="020B0604020202020204" pitchFamily="34" charset="0"/>
              <a:cs typeface="Arial" panose="020B0604020202020204" pitchFamily="34" charset="0"/>
            </a:endParaRPr>
          </a:p>
        </p:txBody>
      </p:sp>
      <p:sp>
        <p:nvSpPr>
          <p:cNvPr id="2" name="Footer Placeholder 1">
            <a:extLst>
              <a:ext uri="{FF2B5EF4-FFF2-40B4-BE49-F238E27FC236}">
                <a16:creationId xmlns:a16="http://schemas.microsoft.com/office/drawing/2014/main" id="{4265D928-8162-4BE4-A8D7-335BC73CD3FD}"/>
              </a:ext>
            </a:extLst>
          </p:cNvPr>
          <p:cNvSpPr>
            <a:spLocks noGrp="1"/>
          </p:cNvSpPr>
          <p:nvPr>
            <p:ph type="ftr" sz="quarter" idx="11"/>
          </p:nvPr>
        </p:nvSpPr>
        <p:spPr/>
        <p:txBody>
          <a:bodyPr/>
          <a:lstStyle/>
          <a:p>
            <a:pPr>
              <a:defRPr/>
            </a:pPr>
            <a:endParaRPr lang="en-US">
              <a:solidFill>
                <a:srgbClr val="438086"/>
              </a:solidFill>
              <a:latin typeface="Georgia"/>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81A07FE-1547-41BF-8695-C19D95324116}"/>
              </a:ext>
            </a:extLst>
          </p:cNvPr>
          <p:cNvSpPr>
            <a:spLocks noGrp="1"/>
          </p:cNvSpPr>
          <p:nvPr>
            <p:ph idx="1"/>
          </p:nvPr>
        </p:nvSpPr>
        <p:spPr>
          <a:xfrm>
            <a:off x="1828800" y="457200"/>
            <a:ext cx="8534400" cy="6172200"/>
          </a:xfrm>
        </p:spPr>
        <p:txBody>
          <a:bodyPr>
            <a:normAutofit/>
          </a:bodyPr>
          <a:lstStyle/>
          <a:p>
            <a:pPr marL="441959" indent="-256032" algn="just" eaLnBrk="1" fontAlgn="auto" hangingPunct="1">
              <a:spcBef>
                <a:spcPts val="1010"/>
              </a:spcBef>
              <a:spcAft>
                <a:spcPts val="0"/>
              </a:spcAft>
              <a:buClr>
                <a:schemeClr val="accent3"/>
              </a:buClr>
              <a:buFont typeface="Wingdings 3"/>
              <a:buChar char=""/>
              <a:defRPr/>
            </a:pPr>
            <a:r>
              <a:rPr lang="en-US" b="1" spc="-5" dirty="0">
                <a:latin typeface="Arial"/>
                <a:cs typeface="Arial"/>
              </a:rPr>
              <a:t>Step 3: Making the</a:t>
            </a:r>
            <a:r>
              <a:rPr lang="en-US" b="1" spc="5" dirty="0">
                <a:latin typeface="Arial"/>
                <a:cs typeface="Arial"/>
              </a:rPr>
              <a:t> </a:t>
            </a:r>
            <a:r>
              <a:rPr lang="en-US" b="1" spc="-5" dirty="0">
                <a:latin typeface="Arial"/>
                <a:cs typeface="Arial"/>
              </a:rPr>
              <a:t>Ingot</a:t>
            </a:r>
          </a:p>
          <a:p>
            <a:pPr marL="441959" indent="-256032" algn="just" eaLnBrk="1" fontAlgn="auto" hangingPunct="1">
              <a:spcBef>
                <a:spcPts val="0"/>
              </a:spcBef>
              <a:spcAft>
                <a:spcPts val="0"/>
              </a:spcAft>
              <a:buClr>
                <a:schemeClr val="accent3"/>
              </a:buClr>
              <a:buFont typeface="Georgia"/>
              <a:buChar char="•"/>
              <a:defRPr/>
            </a:pPr>
            <a:r>
              <a:rPr lang="en-US" b="1" spc="-5" dirty="0">
                <a:latin typeface="Arial"/>
                <a:cs typeface="Arial"/>
              </a:rPr>
              <a:t>       </a:t>
            </a:r>
            <a:r>
              <a:rPr lang="en-US" sz="2000" dirty="0">
                <a:latin typeface="Times New Roman"/>
                <a:cs typeface="Times New Roman"/>
              </a:rPr>
              <a:t>A </a:t>
            </a:r>
            <a:r>
              <a:rPr lang="en-US" sz="2000" spc="-5" dirty="0">
                <a:latin typeface="Times New Roman"/>
                <a:cs typeface="Times New Roman"/>
              </a:rPr>
              <a:t>silicon seed crystal is </a:t>
            </a:r>
            <a:r>
              <a:rPr lang="en-US" sz="2000" dirty="0">
                <a:latin typeface="Times New Roman"/>
                <a:cs typeface="Times New Roman"/>
              </a:rPr>
              <a:t>now placed </a:t>
            </a:r>
            <a:r>
              <a:rPr lang="en-US" sz="2000" spc="-5" dirty="0">
                <a:latin typeface="Times New Roman"/>
                <a:cs typeface="Times New Roman"/>
              </a:rPr>
              <a:t>into the molten </a:t>
            </a:r>
            <a:r>
              <a:rPr lang="en-US" sz="2000" dirty="0">
                <a:latin typeface="Times New Roman"/>
                <a:cs typeface="Times New Roman"/>
              </a:rPr>
              <a:t>sand  bath. </a:t>
            </a:r>
            <a:r>
              <a:rPr lang="en-US" sz="2000" spc="-5" dirty="0">
                <a:latin typeface="Times New Roman"/>
                <a:cs typeface="Times New Roman"/>
              </a:rPr>
              <a:t>This </a:t>
            </a:r>
            <a:r>
              <a:rPr lang="en-US" sz="2000" b="1" i="1" spc="-5" dirty="0">
                <a:solidFill>
                  <a:srgbClr val="0070C0"/>
                </a:solidFill>
                <a:latin typeface="Times New Roman"/>
                <a:cs typeface="Times New Roman"/>
              </a:rPr>
              <a:t>crystal  will </a:t>
            </a:r>
            <a:r>
              <a:rPr lang="en-US" sz="2000" b="1" i="1" dirty="0">
                <a:solidFill>
                  <a:srgbClr val="0070C0"/>
                </a:solidFill>
                <a:latin typeface="Times New Roman"/>
                <a:cs typeface="Times New Roman"/>
              </a:rPr>
              <a:t>be </a:t>
            </a:r>
            <a:r>
              <a:rPr lang="en-US" sz="2000" b="1" i="1" spc="-5" dirty="0">
                <a:solidFill>
                  <a:srgbClr val="0070C0"/>
                </a:solidFill>
                <a:latin typeface="Times New Roman"/>
                <a:cs typeface="Times New Roman"/>
              </a:rPr>
              <a:t>pulled </a:t>
            </a:r>
            <a:r>
              <a:rPr lang="en-US" sz="2000" b="1" i="1" dirty="0">
                <a:solidFill>
                  <a:srgbClr val="0070C0"/>
                </a:solidFill>
                <a:latin typeface="Times New Roman"/>
                <a:cs typeface="Times New Roman"/>
              </a:rPr>
              <a:t>out slowly </a:t>
            </a:r>
            <a:r>
              <a:rPr lang="en-US" sz="2000" dirty="0">
                <a:latin typeface="Times New Roman"/>
                <a:cs typeface="Times New Roman"/>
              </a:rPr>
              <a:t>as </a:t>
            </a:r>
            <a:r>
              <a:rPr lang="en-US" sz="2000" spc="-5" dirty="0">
                <a:latin typeface="Times New Roman"/>
                <a:cs typeface="Times New Roman"/>
              </a:rPr>
              <a:t>it </a:t>
            </a:r>
            <a:r>
              <a:rPr lang="en-US" sz="2000" dirty="0">
                <a:latin typeface="Times New Roman"/>
                <a:cs typeface="Times New Roman"/>
              </a:rPr>
              <a:t>is </a:t>
            </a:r>
            <a:r>
              <a:rPr lang="en-US" sz="2000" spc="-5" dirty="0">
                <a:latin typeface="Times New Roman"/>
                <a:cs typeface="Times New Roman"/>
              </a:rPr>
              <a:t>rotated.</a:t>
            </a:r>
            <a:r>
              <a:rPr lang="en-US" sz="2000" dirty="0">
                <a:latin typeface="Times New Roman"/>
                <a:cs typeface="Times New Roman"/>
              </a:rPr>
              <a:t> The </a:t>
            </a:r>
            <a:r>
              <a:rPr lang="en-US" sz="2000" spc="-5" dirty="0">
                <a:latin typeface="Times New Roman"/>
                <a:cs typeface="Times New Roman"/>
              </a:rPr>
              <a:t>result is </a:t>
            </a:r>
            <a:r>
              <a:rPr lang="en-US" sz="2000" dirty="0">
                <a:latin typeface="Times New Roman"/>
                <a:cs typeface="Times New Roman"/>
              </a:rPr>
              <a:t>a </a:t>
            </a:r>
            <a:r>
              <a:rPr lang="en-US" sz="2000" spc="-5" dirty="0">
                <a:latin typeface="Times New Roman"/>
                <a:cs typeface="Times New Roman"/>
              </a:rPr>
              <a:t>pure silicon cylinder that </a:t>
            </a:r>
            <a:r>
              <a:rPr lang="en-US" sz="2000" dirty="0">
                <a:latin typeface="Times New Roman"/>
                <a:cs typeface="Times New Roman"/>
              </a:rPr>
              <a:t>is </a:t>
            </a:r>
            <a:r>
              <a:rPr lang="en-US" sz="2000" spc="-5" dirty="0">
                <a:latin typeface="Times New Roman"/>
                <a:cs typeface="Times New Roman"/>
              </a:rPr>
              <a:t>called </a:t>
            </a:r>
            <a:r>
              <a:rPr lang="en-US" sz="2000" dirty="0">
                <a:latin typeface="Times New Roman"/>
                <a:cs typeface="Times New Roman"/>
              </a:rPr>
              <a:t>an </a:t>
            </a:r>
            <a:r>
              <a:rPr lang="en-US" sz="2000" spc="-5" dirty="0">
                <a:latin typeface="Times New Roman"/>
                <a:cs typeface="Times New Roman"/>
              </a:rPr>
              <a:t>ingot</a:t>
            </a:r>
            <a:r>
              <a:rPr lang="en-US" sz="2000" dirty="0">
                <a:latin typeface="Times New Roman"/>
                <a:cs typeface="Times New Roman"/>
              </a:rPr>
              <a:t> pure.</a:t>
            </a:r>
          </a:p>
          <a:p>
            <a:pPr marL="441959" indent="-256032" algn="just" eaLnBrk="1" fontAlgn="auto" hangingPunct="1">
              <a:spcBef>
                <a:spcPts val="0"/>
              </a:spcBef>
              <a:spcAft>
                <a:spcPts val="0"/>
              </a:spcAft>
              <a:buClr>
                <a:schemeClr val="accent3"/>
              </a:buClr>
              <a:buNone/>
              <a:defRPr/>
            </a:pPr>
            <a:endParaRPr lang="en-US" sz="2000" spc="-5" dirty="0">
              <a:latin typeface="Times New Roman"/>
              <a:cs typeface="Times New Roman"/>
            </a:endParaRPr>
          </a:p>
          <a:p>
            <a:pPr marL="441959" indent="-256032" algn="just" eaLnBrk="1" fontAlgn="auto" hangingPunct="1">
              <a:spcBef>
                <a:spcPts val="0"/>
              </a:spcBef>
              <a:spcAft>
                <a:spcPts val="0"/>
              </a:spcAft>
              <a:buClr>
                <a:schemeClr val="accent3"/>
              </a:buClr>
              <a:buFont typeface="Georgia"/>
              <a:buChar char="•"/>
              <a:defRPr/>
            </a:pPr>
            <a:r>
              <a:rPr lang="en-US" sz="2000" dirty="0">
                <a:latin typeface="Times New Roman"/>
                <a:cs typeface="Times New Roman"/>
              </a:rPr>
              <a:t>        The </a:t>
            </a:r>
            <a:r>
              <a:rPr lang="en-US" sz="2000" b="1" i="1" spc="-5" dirty="0">
                <a:solidFill>
                  <a:srgbClr val="0070C0"/>
                </a:solidFill>
                <a:latin typeface="Times New Roman"/>
                <a:cs typeface="Times New Roman"/>
              </a:rPr>
              <a:t>diameter</a:t>
            </a:r>
            <a:r>
              <a:rPr lang="en-US" sz="2000" spc="-5" dirty="0">
                <a:latin typeface="Times New Roman"/>
                <a:cs typeface="Times New Roman"/>
              </a:rPr>
              <a:t> </a:t>
            </a:r>
            <a:r>
              <a:rPr lang="en-US" sz="2000" spc="-10" dirty="0">
                <a:latin typeface="Times New Roman"/>
                <a:cs typeface="Times New Roman"/>
              </a:rPr>
              <a:t>of </a:t>
            </a:r>
            <a:r>
              <a:rPr lang="en-US" sz="2000" spc="-5" dirty="0">
                <a:latin typeface="Times New Roman"/>
                <a:cs typeface="Times New Roman"/>
              </a:rPr>
              <a:t>the </a:t>
            </a:r>
            <a:r>
              <a:rPr lang="en-US" sz="2000" dirty="0">
                <a:latin typeface="Times New Roman"/>
                <a:cs typeface="Times New Roman"/>
              </a:rPr>
              <a:t>silicon </a:t>
            </a:r>
            <a:r>
              <a:rPr lang="en-US" sz="2000" spc="-5" dirty="0">
                <a:latin typeface="Times New Roman"/>
                <a:cs typeface="Times New Roman"/>
              </a:rPr>
              <a:t>ingot </a:t>
            </a:r>
            <a:r>
              <a:rPr lang="en-US" sz="2000" dirty="0">
                <a:latin typeface="Times New Roman"/>
                <a:cs typeface="Times New Roman"/>
              </a:rPr>
              <a:t>is </a:t>
            </a:r>
            <a:r>
              <a:rPr lang="en-US" sz="2000" spc="-5" dirty="0">
                <a:latin typeface="Times New Roman"/>
                <a:cs typeface="Times New Roman"/>
              </a:rPr>
              <a:t>determined </a:t>
            </a:r>
            <a:r>
              <a:rPr lang="en-US" sz="2000" dirty="0">
                <a:latin typeface="Times New Roman"/>
                <a:cs typeface="Times New Roman"/>
              </a:rPr>
              <a:t>by </a:t>
            </a:r>
            <a:r>
              <a:rPr lang="en-US" sz="2000" spc="-5" dirty="0">
                <a:latin typeface="Times New Roman"/>
                <a:cs typeface="Times New Roman"/>
              </a:rPr>
              <a:t>the  </a:t>
            </a:r>
            <a:r>
              <a:rPr lang="en-US" sz="2000" b="1" i="1" spc="-5" dirty="0">
                <a:solidFill>
                  <a:srgbClr val="0070C0"/>
                </a:solidFill>
                <a:latin typeface="Times New Roman"/>
                <a:cs typeface="Times New Roman"/>
              </a:rPr>
              <a:t>temperature</a:t>
            </a:r>
            <a:r>
              <a:rPr lang="en-US" sz="2000" b="1" spc="-5" dirty="0">
                <a:latin typeface="Times New Roman"/>
                <a:cs typeface="Times New Roman"/>
              </a:rPr>
              <a:t> </a:t>
            </a:r>
            <a:r>
              <a:rPr lang="en-US" sz="2000" spc="-5" dirty="0">
                <a:latin typeface="Times New Roman"/>
                <a:cs typeface="Times New Roman"/>
              </a:rPr>
              <a:t>variables </a:t>
            </a:r>
            <a:r>
              <a:rPr lang="en-US" sz="2000" dirty="0">
                <a:latin typeface="Times New Roman"/>
                <a:cs typeface="Times New Roman"/>
              </a:rPr>
              <a:t>as </a:t>
            </a:r>
            <a:r>
              <a:rPr lang="en-US" sz="2000" spc="-5" dirty="0">
                <a:latin typeface="Times New Roman"/>
                <a:cs typeface="Times New Roman"/>
              </a:rPr>
              <a:t>well as </a:t>
            </a:r>
            <a:r>
              <a:rPr lang="en-US" sz="2000" b="1" i="1" spc="-5" dirty="0">
                <a:solidFill>
                  <a:srgbClr val="0070C0"/>
                </a:solidFill>
                <a:latin typeface="Times New Roman"/>
                <a:cs typeface="Times New Roman"/>
              </a:rPr>
              <a:t>the rate </a:t>
            </a:r>
            <a:r>
              <a:rPr lang="en-US" sz="2000" b="1" i="1" dirty="0">
                <a:solidFill>
                  <a:srgbClr val="0070C0"/>
                </a:solidFill>
                <a:latin typeface="Times New Roman"/>
                <a:cs typeface="Times New Roman"/>
              </a:rPr>
              <a:t>at </a:t>
            </a:r>
            <a:r>
              <a:rPr lang="en-US" sz="2000" b="1" i="1" spc="-5" dirty="0">
                <a:solidFill>
                  <a:srgbClr val="0070C0"/>
                </a:solidFill>
                <a:latin typeface="Times New Roman"/>
                <a:cs typeface="Times New Roman"/>
              </a:rPr>
              <a:t>which the  ingot </a:t>
            </a:r>
            <a:r>
              <a:rPr lang="en-US" sz="2000" b="1" i="1" dirty="0">
                <a:solidFill>
                  <a:srgbClr val="0070C0"/>
                </a:solidFill>
                <a:latin typeface="Times New Roman"/>
                <a:cs typeface="Times New Roman"/>
              </a:rPr>
              <a:t>is </a:t>
            </a:r>
            <a:r>
              <a:rPr lang="en-US" sz="2000" b="1" i="1" spc="-5" dirty="0">
                <a:solidFill>
                  <a:srgbClr val="0070C0"/>
                </a:solidFill>
                <a:latin typeface="Times New Roman"/>
                <a:cs typeface="Times New Roman"/>
              </a:rPr>
              <a:t>withdrawn</a:t>
            </a:r>
          </a:p>
          <a:p>
            <a:pPr marL="441959" indent="-256032" algn="just" eaLnBrk="1" fontAlgn="auto" hangingPunct="1">
              <a:spcBef>
                <a:spcPts val="0"/>
              </a:spcBef>
              <a:spcAft>
                <a:spcPts val="0"/>
              </a:spcAft>
              <a:buClr>
                <a:schemeClr val="accent3"/>
              </a:buClr>
              <a:buNone/>
              <a:defRPr/>
            </a:pPr>
            <a:endParaRPr lang="en-US" sz="2000" spc="-5" dirty="0">
              <a:latin typeface="Times New Roman"/>
              <a:cs typeface="Times New Roman"/>
            </a:endParaRPr>
          </a:p>
          <a:p>
            <a:pPr marL="441959" indent="-256032" algn="just" eaLnBrk="1" fontAlgn="auto" hangingPunct="1">
              <a:spcBef>
                <a:spcPts val="0"/>
              </a:spcBef>
              <a:spcAft>
                <a:spcPts val="0"/>
              </a:spcAft>
              <a:buClr>
                <a:schemeClr val="accent3"/>
              </a:buClr>
              <a:buFont typeface="Georgia"/>
              <a:buChar char="•"/>
              <a:defRPr/>
            </a:pPr>
            <a:r>
              <a:rPr lang="en-US" sz="2000" spc="-5" dirty="0">
                <a:latin typeface="Times New Roman"/>
                <a:cs typeface="Times New Roman"/>
              </a:rPr>
              <a:t>         Each of the wafers is given either a notch or a flat  edge that will be used later in orienting the wafer into the exact position for later procedures</a:t>
            </a:r>
          </a:p>
          <a:p>
            <a:pPr marL="441959" indent="-256032" eaLnBrk="1" fontAlgn="auto" hangingPunct="1">
              <a:spcBef>
                <a:spcPts val="1010"/>
              </a:spcBef>
              <a:spcAft>
                <a:spcPts val="0"/>
              </a:spcAft>
              <a:buClr>
                <a:schemeClr val="accent3"/>
              </a:buClr>
              <a:buNone/>
              <a:defRPr/>
            </a:pPr>
            <a:r>
              <a:rPr lang="en-US" sz="2000" b="1" spc="-5" dirty="0">
                <a:latin typeface="Arial"/>
                <a:cs typeface="Arial"/>
              </a:rPr>
              <a:t>Step 4: Preparing the</a:t>
            </a:r>
            <a:r>
              <a:rPr lang="en-US" sz="2000" b="1" spc="15" dirty="0">
                <a:latin typeface="Arial"/>
                <a:cs typeface="Arial"/>
              </a:rPr>
              <a:t> </a:t>
            </a:r>
            <a:r>
              <a:rPr lang="en-US" sz="2000" b="1" spc="-5" dirty="0">
                <a:latin typeface="Arial"/>
                <a:cs typeface="Arial"/>
              </a:rPr>
              <a:t>Wafers</a:t>
            </a:r>
          </a:p>
          <a:p>
            <a:pPr marL="441959" indent="-256032" algn="just" eaLnBrk="1" fontAlgn="auto" hangingPunct="1">
              <a:spcBef>
                <a:spcPts val="1010"/>
              </a:spcBef>
              <a:spcAft>
                <a:spcPts val="0"/>
              </a:spcAft>
              <a:buClr>
                <a:schemeClr val="accent3"/>
              </a:buClr>
              <a:buNone/>
              <a:defRPr/>
            </a:pPr>
            <a:r>
              <a:rPr lang="en-US" sz="2000" b="1" spc="-5" dirty="0">
                <a:latin typeface="Arial"/>
                <a:cs typeface="Arial"/>
              </a:rPr>
              <a:t> </a:t>
            </a:r>
            <a:r>
              <a:rPr lang="en-US" sz="2000" spc="-5" dirty="0">
                <a:latin typeface="Times New Roman"/>
                <a:cs typeface="Times New Roman"/>
              </a:rPr>
              <a:t>After the ingot </a:t>
            </a:r>
            <a:r>
              <a:rPr lang="en-US" sz="2000" dirty="0">
                <a:latin typeface="Times New Roman"/>
                <a:cs typeface="Times New Roman"/>
              </a:rPr>
              <a:t>is </a:t>
            </a:r>
            <a:r>
              <a:rPr lang="en-US" sz="2000" spc="-5" dirty="0">
                <a:latin typeface="Times New Roman"/>
                <a:cs typeface="Times New Roman"/>
              </a:rPr>
              <a:t>ground into the correct </a:t>
            </a:r>
          </a:p>
          <a:p>
            <a:pPr marL="441959" indent="-256032" algn="just" eaLnBrk="1" fontAlgn="auto" hangingPunct="1">
              <a:spcBef>
                <a:spcPts val="1010"/>
              </a:spcBef>
              <a:spcAft>
                <a:spcPts val="0"/>
              </a:spcAft>
              <a:buClr>
                <a:schemeClr val="accent3"/>
              </a:buClr>
              <a:buNone/>
              <a:defRPr/>
            </a:pPr>
            <a:r>
              <a:rPr lang="en-US" sz="2000" spc="-5" dirty="0">
                <a:latin typeface="Times New Roman"/>
                <a:cs typeface="Times New Roman"/>
              </a:rPr>
              <a:t>diameter for the wafers, </a:t>
            </a:r>
            <a:r>
              <a:rPr lang="en-US" sz="2000" dirty="0">
                <a:latin typeface="Times New Roman"/>
                <a:cs typeface="Times New Roman"/>
              </a:rPr>
              <a:t>the  </a:t>
            </a:r>
            <a:r>
              <a:rPr lang="en-US" sz="2000" spc="-5" dirty="0">
                <a:latin typeface="Times New Roman"/>
                <a:cs typeface="Times New Roman"/>
              </a:rPr>
              <a:t>silicon ingot </a:t>
            </a:r>
            <a:r>
              <a:rPr lang="en-US" sz="2000" dirty="0">
                <a:latin typeface="Times New Roman"/>
                <a:cs typeface="Times New Roman"/>
              </a:rPr>
              <a:t>is </a:t>
            </a:r>
          </a:p>
          <a:p>
            <a:pPr marL="441959" indent="-256032" algn="just" eaLnBrk="1" fontAlgn="auto" hangingPunct="1">
              <a:spcBef>
                <a:spcPts val="1010"/>
              </a:spcBef>
              <a:spcAft>
                <a:spcPts val="0"/>
              </a:spcAft>
              <a:buClr>
                <a:schemeClr val="accent3"/>
              </a:buClr>
              <a:buNone/>
              <a:defRPr/>
            </a:pPr>
            <a:r>
              <a:rPr lang="en-US" sz="2000" b="1" i="1" spc="-5" dirty="0">
                <a:solidFill>
                  <a:srgbClr val="0070C0"/>
                </a:solidFill>
                <a:latin typeface="Times New Roman"/>
                <a:cs typeface="Times New Roman"/>
              </a:rPr>
              <a:t>sliced into  very </a:t>
            </a:r>
            <a:r>
              <a:rPr lang="en-US" sz="2000" b="1" i="1" dirty="0">
                <a:solidFill>
                  <a:srgbClr val="0070C0"/>
                </a:solidFill>
                <a:latin typeface="Times New Roman"/>
                <a:cs typeface="Times New Roman"/>
              </a:rPr>
              <a:t>thin </a:t>
            </a:r>
            <a:r>
              <a:rPr lang="en-US" sz="2000" b="1" i="1" spc="-5" dirty="0">
                <a:solidFill>
                  <a:srgbClr val="0070C0"/>
                </a:solidFill>
                <a:latin typeface="Times New Roman"/>
                <a:cs typeface="Times New Roman"/>
              </a:rPr>
              <a:t>wafers.</a:t>
            </a:r>
            <a:r>
              <a:rPr lang="en-US" sz="2000" b="1" i="1" dirty="0">
                <a:solidFill>
                  <a:srgbClr val="0070C0"/>
                </a:solidFill>
                <a:latin typeface="Times New Roman"/>
                <a:cs typeface="Times New Roman"/>
              </a:rPr>
              <a:t> </a:t>
            </a:r>
          </a:p>
          <a:p>
            <a:pPr marL="441959" indent="-256032" algn="just" eaLnBrk="1" fontAlgn="auto" hangingPunct="1">
              <a:spcBef>
                <a:spcPts val="1010"/>
              </a:spcBef>
              <a:spcAft>
                <a:spcPts val="0"/>
              </a:spcAft>
              <a:buClr>
                <a:schemeClr val="accent3"/>
              </a:buClr>
              <a:buNone/>
              <a:defRPr/>
            </a:pPr>
            <a:r>
              <a:rPr lang="en-US" sz="2000" dirty="0">
                <a:latin typeface="Times New Roman"/>
                <a:cs typeface="Times New Roman"/>
              </a:rPr>
              <a:t>This is </a:t>
            </a:r>
            <a:r>
              <a:rPr lang="en-US" sz="2000" spc="-5" dirty="0">
                <a:latin typeface="Times New Roman"/>
                <a:cs typeface="Times New Roman"/>
              </a:rPr>
              <a:t>usually </a:t>
            </a:r>
            <a:r>
              <a:rPr lang="en-US" sz="2000" dirty="0">
                <a:latin typeface="Times New Roman"/>
                <a:cs typeface="Times New Roman"/>
              </a:rPr>
              <a:t>done </a:t>
            </a:r>
            <a:r>
              <a:rPr lang="en-US" sz="2000" spc="-5" dirty="0">
                <a:latin typeface="Times New Roman"/>
                <a:cs typeface="Times New Roman"/>
              </a:rPr>
              <a:t>with </a:t>
            </a:r>
            <a:r>
              <a:rPr lang="en-US" sz="2000" dirty="0">
                <a:latin typeface="Times New Roman"/>
                <a:cs typeface="Times New Roman"/>
              </a:rPr>
              <a:t>a  </a:t>
            </a:r>
            <a:r>
              <a:rPr lang="en-US" sz="2000" spc="-5" dirty="0">
                <a:latin typeface="Times New Roman"/>
                <a:cs typeface="Times New Roman"/>
              </a:rPr>
              <a:t>diamond </a:t>
            </a:r>
            <a:r>
              <a:rPr lang="en-US" sz="2000" dirty="0">
                <a:latin typeface="Times New Roman"/>
                <a:cs typeface="Times New Roman"/>
              </a:rPr>
              <a:t>saw.</a:t>
            </a:r>
            <a:endParaRPr lang="en-US" sz="2000" dirty="0">
              <a:latin typeface="Arial"/>
              <a:cs typeface="Arial"/>
            </a:endParaRPr>
          </a:p>
          <a:p>
            <a:pPr marL="441959" indent="-256032" algn="just" eaLnBrk="1" fontAlgn="auto" hangingPunct="1">
              <a:spcBef>
                <a:spcPts val="0"/>
              </a:spcBef>
              <a:spcAft>
                <a:spcPts val="0"/>
              </a:spcAft>
              <a:buClr>
                <a:schemeClr val="accent3"/>
              </a:buClr>
              <a:buFont typeface="Georgia"/>
              <a:buChar char="•"/>
              <a:defRPr/>
            </a:pPr>
            <a:endParaRPr lang="en-US" sz="2000" spc="-5" dirty="0">
              <a:latin typeface="Times New Roman"/>
              <a:cs typeface="Times New Roman"/>
            </a:endParaRPr>
          </a:p>
        </p:txBody>
      </p:sp>
      <p:sp>
        <p:nvSpPr>
          <p:cNvPr id="28675" name="object 3">
            <a:extLst>
              <a:ext uri="{FF2B5EF4-FFF2-40B4-BE49-F238E27FC236}">
                <a16:creationId xmlns:a16="http://schemas.microsoft.com/office/drawing/2014/main" id="{6FD1E6B1-9923-454C-A918-2CA62C39BC00}"/>
              </a:ext>
            </a:extLst>
          </p:cNvPr>
          <p:cNvSpPr>
            <a:spLocks noChangeArrowheads="1"/>
          </p:cNvSpPr>
          <p:nvPr/>
        </p:nvSpPr>
        <p:spPr bwMode="auto">
          <a:xfrm>
            <a:off x="6858001" y="3886200"/>
            <a:ext cx="3243263" cy="2743200"/>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ts val="300"/>
              </a:spcBef>
              <a:buClr>
                <a:srgbClr val="A04DA3"/>
              </a:buClr>
              <a:buFont typeface="Georgia" panose="02040502050405020303" pitchFamily="18" charset="0"/>
              <a:buChar char="•"/>
              <a:defRPr sz="2800">
                <a:solidFill>
                  <a:schemeClr val="tx1"/>
                </a:solidFill>
                <a:latin typeface="Georgia" panose="02040502050405020303"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Georgia" panose="02040502050405020303"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Georgia" panose="02040502050405020303"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Georgia" panose="02040502050405020303" pitchFamily="18" charset="0"/>
              </a:defRPr>
            </a:lvl4pPr>
            <a:lvl5pPr marL="2057400" indent="-228600">
              <a:spcBef>
                <a:spcPts val="300"/>
              </a:spcBef>
              <a:buClr>
                <a:srgbClr val="A04DA3"/>
              </a:buClr>
              <a:buFont typeface="Georgia" panose="02040502050405020303" pitchFamily="18" charset="0"/>
              <a:buChar char="▫"/>
              <a:defRPr sz="2000">
                <a:solidFill>
                  <a:srgbClr val="A04DA3"/>
                </a:solidFill>
                <a:latin typeface="Georgia" panose="02040502050405020303"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9pPr>
          </a:lstStyle>
          <a:p>
            <a:pPr fontAlgn="base">
              <a:spcBef>
                <a:spcPct val="0"/>
              </a:spcBef>
              <a:spcAft>
                <a:spcPct val="0"/>
              </a:spcAft>
              <a:buClrTx/>
              <a:buNone/>
            </a:pPr>
            <a:endParaRPr lang="en-US" altLang="en-US" sz="1800">
              <a:solidFill>
                <a:prstClr val="black"/>
              </a:solidFill>
              <a:latin typeface="Arial" panose="020B0604020202020204" pitchFamily="34" charset="0"/>
              <a:cs typeface="Arial" panose="020B0604020202020204" pitchFamily="34" charset="0"/>
            </a:endParaRPr>
          </a:p>
        </p:txBody>
      </p:sp>
      <p:sp>
        <p:nvSpPr>
          <p:cNvPr id="2" name="Footer Placeholder 1">
            <a:extLst>
              <a:ext uri="{FF2B5EF4-FFF2-40B4-BE49-F238E27FC236}">
                <a16:creationId xmlns:a16="http://schemas.microsoft.com/office/drawing/2014/main" id="{750389D6-3D5C-44E5-A887-1A46E40A5F31}"/>
              </a:ext>
            </a:extLst>
          </p:cNvPr>
          <p:cNvSpPr>
            <a:spLocks noGrp="1"/>
          </p:cNvSpPr>
          <p:nvPr>
            <p:ph type="ftr" sz="quarter" idx="11"/>
          </p:nvPr>
        </p:nvSpPr>
        <p:spPr/>
        <p:txBody>
          <a:bodyPr/>
          <a:lstStyle/>
          <a:p>
            <a:pPr>
              <a:defRPr/>
            </a:pPr>
            <a:endParaRPr lang="en-US">
              <a:solidFill>
                <a:srgbClr val="438086"/>
              </a:solidFill>
              <a:latin typeface="Georgia"/>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C713B81-F4D9-477C-9482-2EE541D0E618}"/>
              </a:ext>
            </a:extLst>
          </p:cNvPr>
          <p:cNvSpPr>
            <a:spLocks noGrp="1"/>
          </p:cNvSpPr>
          <p:nvPr>
            <p:ph type="title"/>
          </p:nvPr>
        </p:nvSpPr>
        <p:spPr/>
        <p:txBody>
          <a:bodyPr>
            <a:normAutofit fontScale="90000"/>
          </a:bodyPr>
          <a:lstStyle/>
          <a:p>
            <a:pPr eaLnBrk="1" fontAlgn="auto" hangingPunct="1">
              <a:spcAft>
                <a:spcPts val="0"/>
              </a:spcAft>
              <a:defRPr/>
            </a:pPr>
            <a:r>
              <a:rPr lang="en-US" b="1" spc="-5" dirty="0">
                <a:solidFill>
                  <a:srgbClr val="FF0000"/>
                </a:solidFill>
                <a:latin typeface="Times New Roman" pitchFamily="18" charset="0"/>
                <a:cs typeface="Times New Roman" pitchFamily="18" charset="0"/>
              </a:rPr>
              <a:t>Thickness</a:t>
            </a:r>
            <a:r>
              <a:rPr lang="en-US" b="1" dirty="0">
                <a:solidFill>
                  <a:srgbClr val="FF0000"/>
                </a:solidFill>
                <a:latin typeface="Times New Roman" pitchFamily="18" charset="0"/>
                <a:cs typeface="Times New Roman" pitchFamily="18" charset="0"/>
              </a:rPr>
              <a:t> </a:t>
            </a:r>
            <a:r>
              <a:rPr lang="en-US" b="1" spc="-5" dirty="0">
                <a:solidFill>
                  <a:srgbClr val="FF0000"/>
                </a:solidFill>
                <a:latin typeface="Times New Roman" pitchFamily="18" charset="0"/>
                <a:cs typeface="Times New Roman" pitchFamily="18" charset="0"/>
              </a:rPr>
              <a:t>Sorting </a:t>
            </a:r>
            <a:br>
              <a:rPr lang="en-US" b="1" spc="-5" dirty="0">
                <a:solidFill>
                  <a:srgbClr val="FF0000"/>
                </a:solidFill>
                <a:latin typeface="Times New Roman" pitchFamily="18" charset="0"/>
                <a:cs typeface="Times New Roman" pitchFamily="18" charset="0"/>
              </a:rPr>
            </a:br>
            <a:endParaRPr lang="en-US" dirty="0">
              <a:solidFill>
                <a:srgbClr val="FF0000"/>
              </a:solidFill>
              <a:latin typeface="Times New Roman" pitchFamily="18" charset="0"/>
              <a:cs typeface="Times New Roman" pitchFamily="18" charset="0"/>
            </a:endParaRPr>
          </a:p>
        </p:txBody>
      </p:sp>
      <p:sp>
        <p:nvSpPr>
          <p:cNvPr id="3" name="Content Placeholder 2">
            <a:extLst>
              <a:ext uri="{FF2B5EF4-FFF2-40B4-BE49-F238E27FC236}">
                <a16:creationId xmlns:a16="http://schemas.microsoft.com/office/drawing/2014/main" id="{9E295B4E-FC8F-4F0D-9733-FDC315E56C08}"/>
              </a:ext>
            </a:extLst>
          </p:cNvPr>
          <p:cNvSpPr>
            <a:spLocks noGrp="1"/>
          </p:cNvSpPr>
          <p:nvPr>
            <p:ph idx="1"/>
          </p:nvPr>
        </p:nvSpPr>
        <p:spPr>
          <a:xfrm>
            <a:off x="1752600" y="1828800"/>
            <a:ext cx="8229600" cy="4324350"/>
          </a:xfrm>
        </p:spPr>
        <p:txBody>
          <a:bodyPr>
            <a:noAutofit/>
          </a:bodyPr>
          <a:lstStyle/>
          <a:p>
            <a:pPr marL="441959" indent="-256032" algn="just" eaLnBrk="1" fontAlgn="auto" hangingPunct="1">
              <a:spcBef>
                <a:spcPts val="1010"/>
              </a:spcBef>
              <a:spcAft>
                <a:spcPts val="0"/>
              </a:spcAft>
              <a:buClr>
                <a:schemeClr val="accent3"/>
              </a:buClr>
              <a:buFont typeface="Georgia"/>
              <a:buChar char="•"/>
              <a:defRPr/>
            </a:pPr>
            <a:r>
              <a:rPr lang="en-US" sz="2400" dirty="0">
                <a:latin typeface="Times New Roman" pitchFamily="18" charset="0"/>
                <a:cs typeface="Times New Roman" pitchFamily="18" charset="0"/>
              </a:rPr>
              <a:t>Following </a:t>
            </a:r>
            <a:r>
              <a:rPr lang="en-US" sz="2400" spc="-5" dirty="0">
                <a:latin typeface="Times New Roman" pitchFamily="18" charset="0"/>
                <a:cs typeface="Times New Roman" pitchFamily="18" charset="0"/>
              </a:rPr>
              <a:t>slicing, </a:t>
            </a:r>
            <a:r>
              <a:rPr lang="en-US" sz="2400" dirty="0">
                <a:latin typeface="Times New Roman" pitchFamily="18" charset="0"/>
                <a:cs typeface="Times New Roman" pitchFamily="18" charset="0"/>
              </a:rPr>
              <a:t>silicon wafers </a:t>
            </a:r>
            <a:r>
              <a:rPr lang="en-US" sz="2400" spc="-5" dirty="0">
                <a:latin typeface="Times New Roman" pitchFamily="18" charset="0"/>
                <a:cs typeface="Times New Roman" pitchFamily="18" charset="0"/>
              </a:rPr>
              <a:t>are often </a:t>
            </a:r>
            <a:r>
              <a:rPr lang="en-US" sz="2400" i="1" spc="-5" dirty="0">
                <a:solidFill>
                  <a:srgbClr val="0070C0"/>
                </a:solidFill>
                <a:latin typeface="Times New Roman" pitchFamily="18" charset="0"/>
                <a:cs typeface="Times New Roman" pitchFamily="18" charset="0"/>
              </a:rPr>
              <a:t>sorted </a:t>
            </a:r>
            <a:r>
              <a:rPr lang="en-US" sz="2400" i="1" dirty="0">
                <a:solidFill>
                  <a:srgbClr val="0070C0"/>
                </a:solidFill>
                <a:latin typeface="Times New Roman" pitchFamily="18" charset="0"/>
                <a:cs typeface="Times New Roman" pitchFamily="18" charset="0"/>
              </a:rPr>
              <a:t>on </a:t>
            </a:r>
            <a:r>
              <a:rPr lang="en-US" sz="2400" i="1" spc="-5" dirty="0">
                <a:solidFill>
                  <a:srgbClr val="0070C0"/>
                </a:solidFill>
                <a:latin typeface="Times New Roman" pitchFamily="18" charset="0"/>
                <a:cs typeface="Times New Roman" pitchFamily="18" charset="0"/>
              </a:rPr>
              <a:t>an automated </a:t>
            </a:r>
            <a:r>
              <a:rPr lang="en-US" sz="2400" i="1" dirty="0">
                <a:solidFill>
                  <a:srgbClr val="0070C0"/>
                </a:solidFill>
                <a:latin typeface="Times New Roman" pitchFamily="18" charset="0"/>
                <a:cs typeface="Times New Roman" pitchFamily="18" charset="0"/>
              </a:rPr>
              <a:t>basis </a:t>
            </a:r>
            <a:r>
              <a:rPr lang="en-US" sz="2400" i="1" spc="-5" dirty="0">
                <a:solidFill>
                  <a:srgbClr val="0070C0"/>
                </a:solidFill>
                <a:latin typeface="Times New Roman" pitchFamily="18" charset="0"/>
                <a:cs typeface="Times New Roman" pitchFamily="18" charset="0"/>
              </a:rPr>
              <a:t>into  batches</a:t>
            </a:r>
            <a:r>
              <a:rPr lang="en-US" sz="2400" spc="-5" dirty="0">
                <a:latin typeface="Times New Roman" pitchFamily="18" charset="0"/>
                <a:cs typeface="Times New Roman" pitchFamily="18" charset="0"/>
              </a:rPr>
              <a:t> </a:t>
            </a:r>
            <a:r>
              <a:rPr lang="en-US" sz="2400" spc="-10" dirty="0">
                <a:latin typeface="Times New Roman" pitchFamily="18" charset="0"/>
                <a:cs typeface="Times New Roman" pitchFamily="18" charset="0"/>
              </a:rPr>
              <a:t>of </a:t>
            </a:r>
            <a:r>
              <a:rPr lang="en-US" sz="2400" spc="-5" dirty="0">
                <a:latin typeface="Times New Roman" pitchFamily="18" charset="0"/>
                <a:cs typeface="Times New Roman" pitchFamily="18" charset="0"/>
              </a:rPr>
              <a:t>uniform thickness </a:t>
            </a:r>
            <a:r>
              <a:rPr lang="en-US" sz="2400" dirty="0">
                <a:latin typeface="Times New Roman" pitchFamily="18" charset="0"/>
                <a:cs typeface="Times New Roman" pitchFamily="18" charset="0"/>
              </a:rPr>
              <a:t>to </a:t>
            </a:r>
            <a:r>
              <a:rPr lang="en-US" sz="2400" spc="-5" dirty="0">
                <a:latin typeface="Times New Roman" pitchFamily="18" charset="0"/>
                <a:cs typeface="Times New Roman" pitchFamily="18" charset="0"/>
              </a:rPr>
              <a:t>increase productivity </a:t>
            </a:r>
            <a:r>
              <a:rPr lang="en-US" sz="2400" dirty="0">
                <a:latin typeface="Times New Roman" pitchFamily="18" charset="0"/>
                <a:cs typeface="Times New Roman" pitchFamily="18" charset="0"/>
              </a:rPr>
              <a:t>in the </a:t>
            </a:r>
            <a:r>
              <a:rPr lang="en-US" sz="2400" spc="-5" dirty="0">
                <a:latin typeface="Times New Roman" pitchFamily="18" charset="0"/>
                <a:cs typeface="Times New Roman" pitchFamily="18" charset="0"/>
              </a:rPr>
              <a:t>next process step,  lapping .</a:t>
            </a:r>
          </a:p>
          <a:p>
            <a:pPr marL="441959" indent="-256032" algn="just" eaLnBrk="1" fontAlgn="auto" hangingPunct="1">
              <a:spcBef>
                <a:spcPts val="1010"/>
              </a:spcBef>
              <a:spcAft>
                <a:spcPts val="0"/>
              </a:spcAft>
              <a:buClr>
                <a:schemeClr val="accent3"/>
              </a:buClr>
              <a:buFont typeface="Georgia"/>
              <a:buChar char="•"/>
              <a:defRPr/>
            </a:pPr>
            <a:r>
              <a:rPr lang="en-US" sz="2400" dirty="0">
                <a:latin typeface="Times New Roman" pitchFamily="18" charset="0"/>
                <a:cs typeface="Times New Roman" pitchFamily="18" charset="0"/>
              </a:rPr>
              <a:t>During </a:t>
            </a:r>
            <a:r>
              <a:rPr lang="en-US" sz="2400" spc="-5" dirty="0">
                <a:latin typeface="Times New Roman" pitchFamily="18" charset="0"/>
                <a:cs typeface="Times New Roman" pitchFamily="18" charset="0"/>
              </a:rPr>
              <a:t>thickness sorting, </a:t>
            </a:r>
            <a:r>
              <a:rPr lang="en-US" sz="2400" dirty="0">
                <a:latin typeface="Times New Roman" pitchFamily="18" charset="0"/>
                <a:cs typeface="Times New Roman" pitchFamily="18" charset="0"/>
              </a:rPr>
              <a:t>the </a:t>
            </a:r>
            <a:r>
              <a:rPr lang="en-US" sz="2400" spc="-5" dirty="0">
                <a:latin typeface="Times New Roman" pitchFamily="18" charset="0"/>
                <a:cs typeface="Times New Roman" pitchFamily="18" charset="0"/>
              </a:rPr>
              <a:t>wafer manufacturer </a:t>
            </a:r>
            <a:r>
              <a:rPr lang="en-US" sz="2400" dirty="0">
                <a:latin typeface="Times New Roman" pitchFamily="18" charset="0"/>
                <a:cs typeface="Times New Roman" pitchFamily="18" charset="0"/>
              </a:rPr>
              <a:t>can </a:t>
            </a:r>
            <a:r>
              <a:rPr lang="en-US" sz="2400" spc="-5" dirty="0">
                <a:latin typeface="Times New Roman" pitchFamily="18" charset="0"/>
                <a:cs typeface="Times New Roman" pitchFamily="18" charset="0"/>
              </a:rPr>
              <a:t>also </a:t>
            </a:r>
            <a:r>
              <a:rPr lang="en-US" sz="2400" i="1" spc="-5" dirty="0">
                <a:solidFill>
                  <a:srgbClr val="0070C0"/>
                </a:solidFill>
                <a:latin typeface="Times New Roman" pitchFamily="18" charset="0"/>
                <a:cs typeface="Times New Roman" pitchFamily="18" charset="0"/>
              </a:rPr>
              <a:t>identify defect</a:t>
            </a:r>
            <a:r>
              <a:rPr lang="en-US" sz="2400" spc="-5" dirty="0">
                <a:latin typeface="Times New Roman" pitchFamily="18" charset="0"/>
                <a:cs typeface="Times New Roman" pitchFamily="18" charset="0"/>
              </a:rPr>
              <a:t>  trends resulting </a:t>
            </a:r>
            <a:r>
              <a:rPr lang="en-US" sz="2400" dirty="0">
                <a:latin typeface="Times New Roman" pitchFamily="18" charset="0"/>
                <a:cs typeface="Times New Roman" pitchFamily="18" charset="0"/>
              </a:rPr>
              <a:t>from the </a:t>
            </a:r>
            <a:r>
              <a:rPr lang="en-US" sz="2400" spc="-5" dirty="0">
                <a:latin typeface="Times New Roman" pitchFamily="18" charset="0"/>
                <a:cs typeface="Times New Roman" pitchFamily="18" charset="0"/>
              </a:rPr>
              <a:t>slicing</a:t>
            </a:r>
            <a:r>
              <a:rPr lang="en-US" sz="2400" spc="-65" dirty="0">
                <a:latin typeface="Times New Roman" pitchFamily="18" charset="0"/>
                <a:cs typeface="Times New Roman" pitchFamily="18" charset="0"/>
              </a:rPr>
              <a:t> </a:t>
            </a:r>
            <a:r>
              <a:rPr lang="en-US" sz="2400" dirty="0">
                <a:latin typeface="Times New Roman" pitchFamily="18" charset="0"/>
                <a:cs typeface="Times New Roman" pitchFamily="18" charset="0"/>
              </a:rPr>
              <a:t>process</a:t>
            </a:r>
            <a:endParaRPr lang="en-US" sz="2400" b="1" spc="-5" dirty="0">
              <a:latin typeface="Times New Roman" pitchFamily="18" charset="0"/>
              <a:cs typeface="Times New Roman" pitchFamily="18" charset="0"/>
            </a:endParaRPr>
          </a:p>
          <a:p>
            <a:pPr marL="441959" indent="-256032" eaLnBrk="1" fontAlgn="auto" hangingPunct="1">
              <a:spcBef>
                <a:spcPts val="1010"/>
              </a:spcBef>
              <a:spcAft>
                <a:spcPts val="0"/>
              </a:spcAft>
              <a:buClr>
                <a:schemeClr val="accent3"/>
              </a:buClr>
              <a:buNone/>
              <a:defRPr/>
            </a:pPr>
            <a:r>
              <a:rPr lang="en-US" b="1" spc="-5" dirty="0">
                <a:latin typeface="Times New Roman" pitchFamily="18" charset="0"/>
                <a:cs typeface="Times New Roman" pitchFamily="18" charset="0"/>
              </a:rPr>
              <a:t>          </a:t>
            </a:r>
            <a:endParaRPr lang="en-US" dirty="0">
              <a:latin typeface="Times New Roman" pitchFamily="18" charset="0"/>
              <a:cs typeface="Times New Roman" pitchFamily="18" charset="0"/>
            </a:endParaRPr>
          </a:p>
        </p:txBody>
      </p:sp>
      <p:sp>
        <p:nvSpPr>
          <p:cNvPr id="29700" name="object 7">
            <a:extLst>
              <a:ext uri="{FF2B5EF4-FFF2-40B4-BE49-F238E27FC236}">
                <a16:creationId xmlns:a16="http://schemas.microsoft.com/office/drawing/2014/main" id="{CF59BE6B-E6BE-4168-88DC-E406E3B60FFB}"/>
              </a:ext>
            </a:extLst>
          </p:cNvPr>
          <p:cNvSpPr>
            <a:spLocks noChangeArrowheads="1"/>
          </p:cNvSpPr>
          <p:nvPr/>
        </p:nvSpPr>
        <p:spPr bwMode="auto">
          <a:xfrm>
            <a:off x="4724400" y="3886200"/>
            <a:ext cx="3048000" cy="2971800"/>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ts val="300"/>
              </a:spcBef>
              <a:buClr>
                <a:srgbClr val="A04DA3"/>
              </a:buClr>
              <a:buFont typeface="Georgia" panose="02040502050405020303" pitchFamily="18" charset="0"/>
              <a:buChar char="•"/>
              <a:defRPr sz="2800">
                <a:solidFill>
                  <a:schemeClr val="tx1"/>
                </a:solidFill>
                <a:latin typeface="Georgia" panose="02040502050405020303"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Georgia" panose="02040502050405020303"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Georgia" panose="02040502050405020303"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Georgia" panose="02040502050405020303" pitchFamily="18" charset="0"/>
              </a:defRPr>
            </a:lvl4pPr>
            <a:lvl5pPr marL="2057400" indent="-228600">
              <a:spcBef>
                <a:spcPts val="300"/>
              </a:spcBef>
              <a:buClr>
                <a:srgbClr val="A04DA3"/>
              </a:buClr>
              <a:buFont typeface="Georgia" panose="02040502050405020303" pitchFamily="18" charset="0"/>
              <a:buChar char="▫"/>
              <a:defRPr sz="2000">
                <a:solidFill>
                  <a:srgbClr val="A04DA3"/>
                </a:solidFill>
                <a:latin typeface="Georgia" panose="02040502050405020303"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9pPr>
          </a:lstStyle>
          <a:p>
            <a:pPr fontAlgn="base">
              <a:spcBef>
                <a:spcPct val="0"/>
              </a:spcBef>
              <a:spcAft>
                <a:spcPct val="0"/>
              </a:spcAft>
              <a:buClrTx/>
              <a:buNone/>
            </a:pPr>
            <a:endParaRPr lang="en-US" altLang="en-US" sz="1800">
              <a:solidFill>
                <a:prstClr val="black"/>
              </a:solidFill>
              <a:latin typeface="Arial" panose="020B0604020202020204" pitchFamily="34" charset="0"/>
              <a:cs typeface="Arial" panose="020B0604020202020204" pitchFamily="34" charset="0"/>
            </a:endParaRPr>
          </a:p>
        </p:txBody>
      </p:sp>
      <p:sp>
        <p:nvSpPr>
          <p:cNvPr id="2" name="Footer Placeholder 1">
            <a:extLst>
              <a:ext uri="{FF2B5EF4-FFF2-40B4-BE49-F238E27FC236}">
                <a16:creationId xmlns:a16="http://schemas.microsoft.com/office/drawing/2014/main" id="{52FDAAE0-A264-48B4-9138-3A9E4D5E4FA6}"/>
              </a:ext>
            </a:extLst>
          </p:cNvPr>
          <p:cNvSpPr>
            <a:spLocks noGrp="1"/>
          </p:cNvSpPr>
          <p:nvPr>
            <p:ph type="ftr" sz="quarter" idx="11"/>
          </p:nvPr>
        </p:nvSpPr>
        <p:spPr/>
        <p:txBody>
          <a:bodyPr/>
          <a:lstStyle/>
          <a:p>
            <a:pPr>
              <a:defRPr/>
            </a:pPr>
            <a:endParaRPr lang="en-US">
              <a:solidFill>
                <a:srgbClr val="438086"/>
              </a:solidFill>
              <a:latin typeface="Georgia"/>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782F5AA-BC6E-4F46-93E8-683FD0EBBB1B}"/>
              </a:ext>
            </a:extLst>
          </p:cNvPr>
          <p:cNvSpPr>
            <a:spLocks noGrp="1"/>
          </p:cNvSpPr>
          <p:nvPr>
            <p:ph idx="1"/>
          </p:nvPr>
        </p:nvSpPr>
        <p:spPr>
          <a:xfrm>
            <a:off x="1752600" y="533400"/>
            <a:ext cx="8763000" cy="5715000"/>
          </a:xfrm>
        </p:spPr>
        <p:txBody>
          <a:bodyPr>
            <a:normAutofit/>
          </a:bodyPr>
          <a:lstStyle/>
          <a:p>
            <a:pPr marL="441959" indent="-256032" eaLnBrk="1" fontAlgn="auto" hangingPunct="1">
              <a:spcBef>
                <a:spcPts val="1010"/>
              </a:spcBef>
              <a:spcAft>
                <a:spcPts val="0"/>
              </a:spcAft>
              <a:buClr>
                <a:schemeClr val="accent3"/>
              </a:buClr>
              <a:buNone/>
              <a:defRPr/>
            </a:pPr>
            <a:r>
              <a:rPr lang="en-US" sz="3600" b="1" spc="-5" dirty="0">
                <a:solidFill>
                  <a:srgbClr val="FF0000"/>
                </a:solidFill>
                <a:latin typeface="Times New Roman" pitchFamily="18" charset="0"/>
                <a:cs typeface="Times New Roman" pitchFamily="18" charset="0"/>
              </a:rPr>
              <a:t>       Lapping </a:t>
            </a:r>
            <a:r>
              <a:rPr lang="en-US" sz="3600" b="1" dirty="0">
                <a:solidFill>
                  <a:srgbClr val="FF0000"/>
                </a:solidFill>
                <a:latin typeface="Times New Roman" pitchFamily="18" charset="0"/>
                <a:cs typeface="Times New Roman" pitchFamily="18" charset="0"/>
              </a:rPr>
              <a:t>&amp; </a:t>
            </a:r>
            <a:r>
              <a:rPr lang="en-US" sz="3600" b="1" spc="-5" dirty="0">
                <a:solidFill>
                  <a:srgbClr val="FF0000"/>
                </a:solidFill>
                <a:latin typeface="Times New Roman" pitchFamily="18" charset="0"/>
                <a:cs typeface="Times New Roman" pitchFamily="18" charset="0"/>
              </a:rPr>
              <a:t>Etching</a:t>
            </a:r>
            <a:r>
              <a:rPr lang="en-US" sz="3600" b="1" spc="-10" dirty="0">
                <a:solidFill>
                  <a:srgbClr val="FF0000"/>
                </a:solidFill>
                <a:latin typeface="Times New Roman" pitchFamily="18" charset="0"/>
                <a:cs typeface="Times New Roman" pitchFamily="18" charset="0"/>
              </a:rPr>
              <a:t> </a:t>
            </a:r>
            <a:r>
              <a:rPr lang="en-US" sz="3600" b="1" spc="-5" dirty="0">
                <a:solidFill>
                  <a:srgbClr val="FF0000"/>
                </a:solidFill>
                <a:latin typeface="Times New Roman" pitchFamily="18" charset="0"/>
                <a:cs typeface="Times New Roman" pitchFamily="18" charset="0"/>
              </a:rPr>
              <a:t>Processes</a:t>
            </a:r>
          </a:p>
          <a:p>
            <a:pPr marL="441959" indent="-256032" eaLnBrk="1" fontAlgn="auto" hangingPunct="1">
              <a:spcBef>
                <a:spcPts val="1010"/>
              </a:spcBef>
              <a:spcAft>
                <a:spcPts val="0"/>
              </a:spcAft>
              <a:buClr>
                <a:schemeClr val="accent3"/>
              </a:buClr>
              <a:buFont typeface="Georgia"/>
              <a:buChar char="•"/>
              <a:defRPr/>
            </a:pPr>
            <a:r>
              <a:rPr lang="en-US" sz="2200" dirty="0">
                <a:latin typeface="Times New Roman" pitchFamily="18" charset="0"/>
                <a:cs typeface="Times New Roman" pitchFamily="18" charset="0"/>
              </a:rPr>
              <a:t>Lapping </a:t>
            </a:r>
            <a:r>
              <a:rPr lang="en-US" sz="2200" b="1" i="1" spc="-5" dirty="0">
                <a:solidFill>
                  <a:srgbClr val="0070C0"/>
                </a:solidFill>
                <a:latin typeface="Times New Roman" pitchFamily="18" charset="0"/>
                <a:cs typeface="Times New Roman" pitchFamily="18" charset="0"/>
              </a:rPr>
              <a:t>removes </a:t>
            </a:r>
            <a:r>
              <a:rPr lang="en-US" sz="2200" b="1" i="1" dirty="0">
                <a:solidFill>
                  <a:srgbClr val="0070C0"/>
                </a:solidFill>
                <a:latin typeface="Times New Roman" pitchFamily="18" charset="0"/>
                <a:cs typeface="Times New Roman" pitchFamily="18" charset="0"/>
              </a:rPr>
              <a:t>the </a:t>
            </a:r>
            <a:r>
              <a:rPr lang="en-US" sz="2200" b="1" i="1" spc="-5" dirty="0">
                <a:solidFill>
                  <a:srgbClr val="0070C0"/>
                </a:solidFill>
                <a:latin typeface="Times New Roman" pitchFamily="18" charset="0"/>
                <a:cs typeface="Times New Roman" pitchFamily="18" charset="0"/>
              </a:rPr>
              <a:t>surface silicon which has been cracked </a:t>
            </a:r>
            <a:r>
              <a:rPr lang="en-US" sz="2200" dirty="0">
                <a:latin typeface="Times New Roman" pitchFamily="18" charset="0"/>
                <a:cs typeface="Times New Roman" pitchFamily="18" charset="0"/>
              </a:rPr>
              <a:t>or o</a:t>
            </a:r>
            <a:r>
              <a:rPr lang="en-US" sz="2200" spc="-5" dirty="0">
                <a:latin typeface="Times New Roman" pitchFamily="18" charset="0"/>
                <a:cs typeface="Times New Roman" pitchFamily="18" charset="0"/>
              </a:rPr>
              <a:t>therwise damaged  </a:t>
            </a:r>
            <a:r>
              <a:rPr lang="en-US" sz="2200" dirty="0">
                <a:latin typeface="Times New Roman" pitchFamily="18" charset="0"/>
                <a:cs typeface="Times New Roman" pitchFamily="18" charset="0"/>
              </a:rPr>
              <a:t>by the </a:t>
            </a:r>
            <a:r>
              <a:rPr lang="en-US" sz="2200" spc="-5" dirty="0">
                <a:latin typeface="Times New Roman" pitchFamily="18" charset="0"/>
                <a:cs typeface="Times New Roman" pitchFamily="18" charset="0"/>
              </a:rPr>
              <a:t>slicing </a:t>
            </a:r>
            <a:r>
              <a:rPr lang="en-US" sz="2200" dirty="0">
                <a:latin typeface="Times New Roman" pitchFamily="18" charset="0"/>
                <a:cs typeface="Times New Roman" pitchFamily="18" charset="0"/>
              </a:rPr>
              <a:t>process, and </a:t>
            </a:r>
            <a:r>
              <a:rPr lang="en-US" sz="2200" spc="-5" dirty="0">
                <a:latin typeface="Times New Roman" pitchFamily="18" charset="0"/>
                <a:cs typeface="Times New Roman" pitchFamily="18" charset="0"/>
              </a:rPr>
              <a:t>assures </a:t>
            </a:r>
            <a:r>
              <a:rPr lang="en-US" sz="2200" dirty="0">
                <a:latin typeface="Times New Roman" pitchFamily="18" charset="0"/>
                <a:cs typeface="Times New Roman" pitchFamily="18" charset="0"/>
              </a:rPr>
              <a:t>a </a:t>
            </a:r>
            <a:r>
              <a:rPr lang="en-US" sz="2200" spc="-5" dirty="0">
                <a:latin typeface="Times New Roman" pitchFamily="18" charset="0"/>
                <a:cs typeface="Times New Roman" pitchFamily="18" charset="0"/>
              </a:rPr>
              <a:t>flat Surface.</a:t>
            </a:r>
          </a:p>
          <a:p>
            <a:pPr marL="441959" indent="-256032" algn="just" eaLnBrk="1" fontAlgn="auto" hangingPunct="1">
              <a:lnSpc>
                <a:spcPct val="120000"/>
              </a:lnSpc>
              <a:spcBef>
                <a:spcPts val="0"/>
              </a:spcBef>
              <a:spcAft>
                <a:spcPts val="0"/>
              </a:spcAft>
              <a:buClr>
                <a:schemeClr val="accent3"/>
              </a:buClr>
              <a:buFont typeface="Georgia"/>
              <a:buChar char="•"/>
              <a:defRPr/>
            </a:pPr>
            <a:r>
              <a:rPr lang="en-US" sz="2200" spc="-5" dirty="0">
                <a:latin typeface="Times New Roman" pitchFamily="18" charset="0"/>
                <a:cs typeface="Times New Roman" pitchFamily="18" charset="0"/>
              </a:rPr>
              <a:t> Wafers are </a:t>
            </a:r>
            <a:r>
              <a:rPr lang="en-US" sz="2200" dirty="0">
                <a:latin typeface="Times New Roman" pitchFamily="18" charset="0"/>
                <a:cs typeface="Times New Roman" pitchFamily="18" charset="0"/>
              </a:rPr>
              <a:t>then etched in a </a:t>
            </a:r>
            <a:r>
              <a:rPr lang="en-US" sz="2200" spc="-5" dirty="0">
                <a:latin typeface="Times New Roman" pitchFamily="18" charset="0"/>
                <a:cs typeface="Times New Roman" pitchFamily="18" charset="0"/>
              </a:rPr>
              <a:t>chemically active reagent to remove </a:t>
            </a:r>
            <a:r>
              <a:rPr lang="en-US" sz="2200" dirty="0">
                <a:latin typeface="Times New Roman" pitchFamily="18" charset="0"/>
                <a:cs typeface="Times New Roman" pitchFamily="18" charset="0"/>
              </a:rPr>
              <a:t>any </a:t>
            </a:r>
            <a:r>
              <a:rPr lang="en-US" sz="2200" spc="-5" dirty="0">
                <a:latin typeface="Times New Roman" pitchFamily="18" charset="0"/>
                <a:cs typeface="Times New Roman" pitchFamily="18" charset="0"/>
              </a:rPr>
              <a:t>crystal damage remaining </a:t>
            </a:r>
            <a:r>
              <a:rPr lang="en-US" sz="2200" dirty="0">
                <a:latin typeface="Times New Roman" pitchFamily="18" charset="0"/>
                <a:cs typeface="Times New Roman" pitchFamily="18" charset="0"/>
              </a:rPr>
              <a:t>from the  </a:t>
            </a:r>
            <a:r>
              <a:rPr lang="en-US" sz="2200" spc="-5" dirty="0">
                <a:latin typeface="Times New Roman" pitchFamily="18" charset="0"/>
                <a:cs typeface="Times New Roman" pitchFamily="18" charset="0"/>
              </a:rPr>
              <a:t>previous </a:t>
            </a:r>
            <a:r>
              <a:rPr lang="en-US" sz="2200" dirty="0">
                <a:latin typeface="Times New Roman" pitchFamily="18" charset="0"/>
                <a:cs typeface="Times New Roman" pitchFamily="18" charset="0"/>
              </a:rPr>
              <a:t>process</a:t>
            </a:r>
            <a:r>
              <a:rPr lang="en-US" sz="2200" spc="-20" dirty="0">
                <a:latin typeface="Times New Roman" pitchFamily="18" charset="0"/>
                <a:cs typeface="Times New Roman" pitchFamily="18" charset="0"/>
              </a:rPr>
              <a:t> </a:t>
            </a:r>
            <a:r>
              <a:rPr lang="en-US" sz="2200" spc="-5" dirty="0">
                <a:latin typeface="Times New Roman" pitchFamily="18" charset="0"/>
                <a:cs typeface="Times New Roman" pitchFamily="18" charset="0"/>
              </a:rPr>
              <a:t>step.</a:t>
            </a:r>
            <a:endParaRPr lang="en-US" sz="2200" dirty="0">
              <a:latin typeface="Times New Roman" pitchFamily="18" charset="0"/>
              <a:cs typeface="Times New Roman" pitchFamily="18" charset="0"/>
            </a:endParaRPr>
          </a:p>
          <a:p>
            <a:pPr marL="441959" indent="-256032" eaLnBrk="1" fontAlgn="auto" hangingPunct="1">
              <a:spcBef>
                <a:spcPts val="1010"/>
              </a:spcBef>
              <a:spcAft>
                <a:spcPts val="0"/>
              </a:spcAft>
              <a:buClr>
                <a:schemeClr val="accent3"/>
              </a:buClr>
              <a:buNone/>
              <a:defRPr/>
            </a:pPr>
            <a:r>
              <a:rPr lang="en-US" sz="2200" dirty="0">
                <a:latin typeface="Times New Roman" pitchFamily="18" charset="0"/>
                <a:cs typeface="Times New Roman" pitchFamily="18" charset="0"/>
              </a:rPr>
              <a:t>       </a:t>
            </a:r>
            <a:r>
              <a:rPr lang="en-US" sz="3200" b="1" spc="-5" dirty="0">
                <a:solidFill>
                  <a:srgbClr val="FF0000"/>
                </a:solidFill>
                <a:latin typeface="Times New Roman" pitchFamily="18" charset="0"/>
                <a:cs typeface="Times New Roman" pitchFamily="18" charset="0"/>
              </a:rPr>
              <a:t>Thickness Sorting and Flatness</a:t>
            </a:r>
            <a:r>
              <a:rPr lang="en-US" sz="3200" b="1" spc="-15" dirty="0">
                <a:solidFill>
                  <a:srgbClr val="FF0000"/>
                </a:solidFill>
                <a:latin typeface="Times New Roman" pitchFamily="18" charset="0"/>
                <a:cs typeface="Times New Roman" pitchFamily="18" charset="0"/>
              </a:rPr>
              <a:t> </a:t>
            </a:r>
            <a:r>
              <a:rPr lang="en-US" sz="3200" b="1" spc="-5" dirty="0">
                <a:solidFill>
                  <a:srgbClr val="FF0000"/>
                </a:solidFill>
                <a:latin typeface="Times New Roman" pitchFamily="18" charset="0"/>
                <a:cs typeface="Times New Roman" pitchFamily="18" charset="0"/>
              </a:rPr>
              <a:t>Checking</a:t>
            </a:r>
            <a:endParaRPr lang="en-US" sz="3200" dirty="0">
              <a:solidFill>
                <a:srgbClr val="FF0000"/>
              </a:solidFill>
              <a:latin typeface="Times New Roman" pitchFamily="18" charset="0"/>
              <a:cs typeface="Times New Roman" pitchFamily="18" charset="0"/>
            </a:endParaRPr>
          </a:p>
          <a:p>
            <a:pPr marL="441959" indent="-256032" eaLnBrk="1" fontAlgn="auto" hangingPunct="1">
              <a:spcBef>
                <a:spcPts val="1010"/>
              </a:spcBef>
              <a:spcAft>
                <a:spcPts val="0"/>
              </a:spcAft>
              <a:buClr>
                <a:schemeClr val="accent3"/>
              </a:buClr>
              <a:buFont typeface="Georgia"/>
              <a:buChar char="•"/>
              <a:defRPr/>
            </a:pPr>
            <a:r>
              <a:rPr lang="en-US" sz="2200" dirty="0">
                <a:latin typeface="Times New Roman" pitchFamily="18" charset="0"/>
                <a:cs typeface="Times New Roman" pitchFamily="18" charset="0"/>
              </a:rPr>
              <a:t>Following </a:t>
            </a:r>
            <a:r>
              <a:rPr lang="en-US" sz="2200" spc="-5" dirty="0">
                <a:latin typeface="Times New Roman" pitchFamily="18" charset="0"/>
                <a:cs typeface="Times New Roman" pitchFamily="18" charset="0"/>
              </a:rPr>
              <a:t>lapping </a:t>
            </a:r>
            <a:r>
              <a:rPr lang="en-US" sz="2200" dirty="0">
                <a:latin typeface="Times New Roman" pitchFamily="18" charset="0"/>
                <a:cs typeface="Times New Roman" pitchFamily="18" charset="0"/>
              </a:rPr>
              <a:t>or </a:t>
            </a:r>
            <a:r>
              <a:rPr lang="en-US" sz="2200" spc="-5" dirty="0">
                <a:latin typeface="Times New Roman" pitchFamily="18" charset="0"/>
                <a:cs typeface="Times New Roman" pitchFamily="18" charset="0"/>
              </a:rPr>
              <a:t>etching, </a:t>
            </a:r>
            <a:r>
              <a:rPr lang="en-US" sz="2200" dirty="0">
                <a:latin typeface="Times New Roman" pitchFamily="18" charset="0"/>
                <a:cs typeface="Times New Roman" pitchFamily="18" charset="0"/>
              </a:rPr>
              <a:t>silicon </a:t>
            </a:r>
            <a:r>
              <a:rPr lang="en-US" sz="2200" spc="-5" dirty="0">
                <a:latin typeface="Times New Roman" pitchFamily="18" charset="0"/>
                <a:cs typeface="Times New Roman" pitchFamily="18" charset="0"/>
              </a:rPr>
              <a:t>wafers are measured for flatness </a:t>
            </a:r>
            <a:r>
              <a:rPr lang="en-US" sz="2200" dirty="0">
                <a:latin typeface="Times New Roman" pitchFamily="18" charset="0"/>
                <a:cs typeface="Times New Roman" pitchFamily="18" charset="0"/>
              </a:rPr>
              <a:t>to </a:t>
            </a:r>
            <a:r>
              <a:rPr lang="en-US" sz="2200" b="1" i="1" spc="-5" dirty="0">
                <a:solidFill>
                  <a:srgbClr val="0070C0"/>
                </a:solidFill>
                <a:latin typeface="Times New Roman" pitchFamily="18" charset="0"/>
                <a:cs typeface="Times New Roman" pitchFamily="18" charset="0"/>
              </a:rPr>
              <a:t>identify </a:t>
            </a:r>
            <a:r>
              <a:rPr lang="en-US" sz="2200" b="1" i="1" dirty="0">
                <a:solidFill>
                  <a:srgbClr val="0070C0"/>
                </a:solidFill>
                <a:latin typeface="Times New Roman" pitchFamily="18" charset="0"/>
                <a:cs typeface="Times New Roman" pitchFamily="18" charset="0"/>
              </a:rPr>
              <a:t>and </a:t>
            </a:r>
            <a:r>
              <a:rPr lang="en-US" sz="2200" b="1" i="1" spc="-5" dirty="0">
                <a:solidFill>
                  <a:srgbClr val="0070C0"/>
                </a:solidFill>
                <a:latin typeface="Times New Roman" pitchFamily="18" charset="0"/>
                <a:cs typeface="Times New Roman" pitchFamily="18" charset="0"/>
              </a:rPr>
              <a:t>control defect  trends </a:t>
            </a:r>
            <a:r>
              <a:rPr lang="en-US" sz="2200" spc="-5" dirty="0">
                <a:latin typeface="Times New Roman" pitchFamily="18" charset="0"/>
                <a:cs typeface="Times New Roman" pitchFamily="18" charset="0"/>
              </a:rPr>
              <a:t>resulting </a:t>
            </a:r>
            <a:r>
              <a:rPr lang="en-US" sz="2200" dirty="0">
                <a:latin typeface="Times New Roman" pitchFamily="18" charset="0"/>
                <a:cs typeface="Times New Roman" pitchFamily="18" charset="0"/>
              </a:rPr>
              <a:t>from the lapping and </a:t>
            </a:r>
            <a:r>
              <a:rPr lang="en-US" sz="2200" spc="-5" dirty="0">
                <a:latin typeface="Times New Roman" pitchFamily="18" charset="0"/>
                <a:cs typeface="Times New Roman" pitchFamily="18" charset="0"/>
              </a:rPr>
              <a:t>etching processes</a:t>
            </a:r>
            <a:endParaRPr lang="en-US" sz="2200" b="1" spc="-5" dirty="0">
              <a:latin typeface="Times New Roman" pitchFamily="18" charset="0"/>
              <a:cs typeface="Times New Roman" pitchFamily="18" charset="0"/>
            </a:endParaRPr>
          </a:p>
          <a:p>
            <a:pPr marL="441959" indent="-256032" eaLnBrk="1" fontAlgn="auto" hangingPunct="1">
              <a:spcBef>
                <a:spcPts val="1010"/>
              </a:spcBef>
              <a:spcAft>
                <a:spcPts val="0"/>
              </a:spcAft>
              <a:buClr>
                <a:schemeClr val="accent3"/>
              </a:buClr>
              <a:buFont typeface="Georgia"/>
              <a:buChar char="•"/>
              <a:defRPr/>
            </a:pPr>
            <a:r>
              <a:rPr lang="en-US" sz="2200" spc="-5" dirty="0">
                <a:latin typeface="Times New Roman" pitchFamily="18" charset="0"/>
                <a:cs typeface="Times New Roman" pitchFamily="18" charset="0"/>
              </a:rPr>
              <a:t>Wafers are </a:t>
            </a:r>
            <a:r>
              <a:rPr lang="en-US" sz="2200" dirty="0">
                <a:latin typeface="Times New Roman" pitchFamily="18" charset="0"/>
                <a:cs typeface="Times New Roman" pitchFamily="18" charset="0"/>
              </a:rPr>
              <a:t>also </a:t>
            </a:r>
            <a:r>
              <a:rPr lang="en-US" sz="2200" spc="-5" dirty="0">
                <a:latin typeface="Times New Roman" pitchFamily="18" charset="0"/>
                <a:cs typeface="Times New Roman" pitchFamily="18" charset="0"/>
              </a:rPr>
              <a:t>often </a:t>
            </a:r>
            <a:r>
              <a:rPr lang="en-US" sz="2200" b="1" i="1" spc="-5" dirty="0">
                <a:solidFill>
                  <a:srgbClr val="0070C0"/>
                </a:solidFill>
                <a:latin typeface="Times New Roman" pitchFamily="18" charset="0"/>
                <a:cs typeface="Times New Roman" pitchFamily="18" charset="0"/>
              </a:rPr>
              <a:t>sorted </a:t>
            </a:r>
            <a:r>
              <a:rPr lang="en-US" sz="2200" dirty="0">
                <a:latin typeface="Times New Roman" pitchFamily="18" charset="0"/>
                <a:cs typeface="Times New Roman" pitchFamily="18" charset="0"/>
              </a:rPr>
              <a:t>on an </a:t>
            </a:r>
            <a:r>
              <a:rPr lang="en-US" sz="2200" spc="-5" dirty="0">
                <a:latin typeface="Times New Roman" pitchFamily="18" charset="0"/>
                <a:cs typeface="Times New Roman" pitchFamily="18" charset="0"/>
              </a:rPr>
              <a:t>automated  basis according </a:t>
            </a:r>
            <a:r>
              <a:rPr lang="en-US" sz="2200" dirty="0">
                <a:latin typeface="Times New Roman" pitchFamily="18" charset="0"/>
                <a:cs typeface="Times New Roman" pitchFamily="18" charset="0"/>
              </a:rPr>
              <a:t>to </a:t>
            </a:r>
            <a:r>
              <a:rPr lang="en-US" sz="2200" spc="-5" dirty="0">
                <a:latin typeface="Times New Roman" pitchFamily="18" charset="0"/>
                <a:cs typeface="Times New Roman" pitchFamily="18" charset="0"/>
              </a:rPr>
              <a:t>thickness </a:t>
            </a:r>
            <a:r>
              <a:rPr lang="en-US" sz="2200" dirty="0">
                <a:latin typeface="Times New Roman" pitchFamily="18" charset="0"/>
                <a:cs typeface="Times New Roman" pitchFamily="18" charset="0"/>
              </a:rPr>
              <a:t>in </a:t>
            </a:r>
            <a:r>
              <a:rPr lang="en-US" sz="2200" spc="-5" dirty="0">
                <a:latin typeface="Times New Roman" pitchFamily="18" charset="0"/>
                <a:cs typeface="Times New Roman" pitchFamily="18" charset="0"/>
              </a:rPr>
              <a:t>order </a:t>
            </a:r>
            <a:r>
              <a:rPr lang="en-US" sz="2200" b="1" i="1" spc="-5" dirty="0">
                <a:solidFill>
                  <a:srgbClr val="0070C0"/>
                </a:solidFill>
                <a:latin typeface="Times New Roman" pitchFamily="18" charset="0"/>
                <a:cs typeface="Times New Roman" pitchFamily="18" charset="0"/>
              </a:rPr>
              <a:t>to increase productivity </a:t>
            </a:r>
            <a:r>
              <a:rPr lang="en-US" sz="2200" dirty="0">
                <a:latin typeface="Times New Roman" pitchFamily="18" charset="0"/>
                <a:cs typeface="Times New Roman" pitchFamily="18" charset="0"/>
              </a:rPr>
              <a:t>in </a:t>
            </a:r>
            <a:r>
              <a:rPr lang="en-US" sz="2200" spc="-5" dirty="0">
                <a:latin typeface="Times New Roman" pitchFamily="18" charset="0"/>
                <a:cs typeface="Times New Roman" pitchFamily="18" charset="0"/>
              </a:rPr>
              <a:t>the next process </a:t>
            </a:r>
            <a:r>
              <a:rPr lang="en-US" sz="2200" dirty="0">
                <a:latin typeface="Times New Roman" pitchFamily="18" charset="0"/>
                <a:cs typeface="Times New Roman" pitchFamily="18" charset="0"/>
              </a:rPr>
              <a:t>step,</a:t>
            </a:r>
            <a:r>
              <a:rPr lang="en-US" sz="2200" spc="70" dirty="0">
                <a:latin typeface="Times New Roman" pitchFamily="18" charset="0"/>
                <a:cs typeface="Times New Roman" pitchFamily="18" charset="0"/>
              </a:rPr>
              <a:t> </a:t>
            </a:r>
            <a:r>
              <a:rPr lang="en-US" sz="2200" spc="-5" dirty="0">
                <a:latin typeface="Times New Roman" pitchFamily="18" charset="0"/>
                <a:cs typeface="Times New Roman" pitchFamily="18" charset="0"/>
              </a:rPr>
              <a:t>polishing.</a:t>
            </a:r>
            <a:endParaRPr lang="en-US" sz="2200" b="1" dirty="0">
              <a:latin typeface="Times New Roman" pitchFamily="18" charset="0"/>
              <a:cs typeface="Times New Roman" pitchFamily="18" charset="0"/>
            </a:endParaRPr>
          </a:p>
          <a:p>
            <a:pPr marL="365760" indent="-256032" eaLnBrk="1" fontAlgn="auto" hangingPunct="1">
              <a:spcAft>
                <a:spcPts val="0"/>
              </a:spcAft>
              <a:buClr>
                <a:schemeClr val="accent3"/>
              </a:buClr>
              <a:buFont typeface="Wingdings 3"/>
              <a:buChar char=""/>
              <a:defRPr/>
            </a:pPr>
            <a:endParaRPr lang="en-US" dirty="0"/>
          </a:p>
        </p:txBody>
      </p:sp>
      <p:sp>
        <p:nvSpPr>
          <p:cNvPr id="30723" name="object 2">
            <a:extLst>
              <a:ext uri="{FF2B5EF4-FFF2-40B4-BE49-F238E27FC236}">
                <a16:creationId xmlns:a16="http://schemas.microsoft.com/office/drawing/2014/main" id="{3600DBE0-D8E4-4114-8311-CC226FC8CDA5}"/>
              </a:ext>
            </a:extLst>
          </p:cNvPr>
          <p:cNvSpPr>
            <a:spLocks noChangeArrowheads="1"/>
          </p:cNvSpPr>
          <p:nvPr/>
        </p:nvSpPr>
        <p:spPr bwMode="auto">
          <a:xfrm>
            <a:off x="5029200" y="5334000"/>
            <a:ext cx="2971800" cy="1524000"/>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ts val="300"/>
              </a:spcBef>
              <a:buClr>
                <a:srgbClr val="A04DA3"/>
              </a:buClr>
              <a:buFont typeface="Georgia" panose="02040502050405020303" pitchFamily="18" charset="0"/>
              <a:buChar char="•"/>
              <a:defRPr sz="2800">
                <a:solidFill>
                  <a:schemeClr val="tx1"/>
                </a:solidFill>
                <a:latin typeface="Georgia" panose="02040502050405020303"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Georgia" panose="02040502050405020303"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Georgia" panose="02040502050405020303"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Georgia" panose="02040502050405020303" pitchFamily="18" charset="0"/>
              </a:defRPr>
            </a:lvl4pPr>
            <a:lvl5pPr marL="2057400" indent="-228600">
              <a:spcBef>
                <a:spcPts val="300"/>
              </a:spcBef>
              <a:buClr>
                <a:srgbClr val="A04DA3"/>
              </a:buClr>
              <a:buFont typeface="Georgia" panose="02040502050405020303" pitchFamily="18" charset="0"/>
              <a:buChar char="▫"/>
              <a:defRPr sz="2000">
                <a:solidFill>
                  <a:srgbClr val="A04DA3"/>
                </a:solidFill>
                <a:latin typeface="Georgia" panose="02040502050405020303"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9pPr>
          </a:lstStyle>
          <a:p>
            <a:pPr fontAlgn="base">
              <a:spcBef>
                <a:spcPct val="0"/>
              </a:spcBef>
              <a:spcAft>
                <a:spcPct val="0"/>
              </a:spcAft>
              <a:buClrTx/>
              <a:buNone/>
            </a:pPr>
            <a:endParaRPr lang="en-US" altLang="en-US" sz="1800">
              <a:solidFill>
                <a:prstClr val="black"/>
              </a:solidFill>
              <a:latin typeface="Arial" panose="020B0604020202020204" pitchFamily="34" charset="0"/>
              <a:cs typeface="Arial" panose="020B0604020202020204" pitchFamily="34" charset="0"/>
            </a:endParaRPr>
          </a:p>
        </p:txBody>
      </p:sp>
      <p:sp>
        <p:nvSpPr>
          <p:cNvPr id="2" name="Footer Placeholder 1">
            <a:extLst>
              <a:ext uri="{FF2B5EF4-FFF2-40B4-BE49-F238E27FC236}">
                <a16:creationId xmlns:a16="http://schemas.microsoft.com/office/drawing/2014/main" id="{7299D11F-1ACA-4EF5-96B5-D014E6E0CA20}"/>
              </a:ext>
            </a:extLst>
          </p:cNvPr>
          <p:cNvSpPr>
            <a:spLocks noGrp="1"/>
          </p:cNvSpPr>
          <p:nvPr>
            <p:ph type="ftr" sz="quarter" idx="11"/>
          </p:nvPr>
        </p:nvSpPr>
        <p:spPr/>
        <p:txBody>
          <a:bodyPr/>
          <a:lstStyle/>
          <a:p>
            <a:pPr>
              <a:defRPr/>
            </a:pPr>
            <a:endParaRPr lang="en-US">
              <a:solidFill>
                <a:srgbClr val="438086"/>
              </a:solidFill>
              <a:latin typeface="Georgia"/>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4238E2-73CF-438D-AB28-175D4824B058}"/>
              </a:ext>
            </a:extLst>
          </p:cNvPr>
          <p:cNvSpPr>
            <a:spLocks noGrp="1"/>
          </p:cNvSpPr>
          <p:nvPr>
            <p:ph type="title"/>
          </p:nvPr>
        </p:nvSpPr>
        <p:spPr>
          <a:xfrm>
            <a:off x="1905000" y="685800"/>
            <a:ext cx="8229600" cy="838200"/>
          </a:xfrm>
        </p:spPr>
        <p:txBody>
          <a:bodyPr>
            <a:normAutofit/>
          </a:bodyPr>
          <a:lstStyle/>
          <a:p>
            <a:pPr eaLnBrk="1" fontAlgn="auto" hangingPunct="1">
              <a:spcAft>
                <a:spcPts val="0"/>
              </a:spcAft>
              <a:defRPr/>
            </a:pPr>
            <a:r>
              <a:rPr lang="en-US" b="1" dirty="0">
                <a:solidFill>
                  <a:srgbClr val="FF0000"/>
                </a:solidFill>
                <a:latin typeface="Times New Roman" pitchFamily="18" charset="0"/>
                <a:cs typeface="Times New Roman" pitchFamily="18" charset="0"/>
              </a:rPr>
              <a:t>Polishing</a:t>
            </a:r>
            <a:r>
              <a:rPr lang="en-US" b="1" spc="-15" dirty="0">
                <a:solidFill>
                  <a:srgbClr val="FF0000"/>
                </a:solidFill>
                <a:latin typeface="Times New Roman" pitchFamily="18" charset="0"/>
                <a:cs typeface="Times New Roman" pitchFamily="18" charset="0"/>
              </a:rPr>
              <a:t> </a:t>
            </a:r>
            <a:r>
              <a:rPr lang="en-US" b="1" spc="-5" dirty="0">
                <a:solidFill>
                  <a:srgbClr val="FF0000"/>
                </a:solidFill>
                <a:latin typeface="Times New Roman" pitchFamily="18" charset="0"/>
                <a:cs typeface="Times New Roman" pitchFamily="18" charset="0"/>
              </a:rPr>
              <a:t>Process</a:t>
            </a:r>
            <a:endParaRPr lang="en-US" dirty="0">
              <a:solidFill>
                <a:srgbClr val="FF0000"/>
              </a:solidFill>
              <a:latin typeface="Times New Roman" pitchFamily="18" charset="0"/>
              <a:cs typeface="Times New Roman" pitchFamily="18" charset="0"/>
            </a:endParaRPr>
          </a:p>
        </p:txBody>
      </p:sp>
      <p:sp>
        <p:nvSpPr>
          <p:cNvPr id="3" name="Content Placeholder 2">
            <a:extLst>
              <a:ext uri="{FF2B5EF4-FFF2-40B4-BE49-F238E27FC236}">
                <a16:creationId xmlns:a16="http://schemas.microsoft.com/office/drawing/2014/main" id="{B6E10F8E-11A8-4417-A389-117548E63D0F}"/>
              </a:ext>
            </a:extLst>
          </p:cNvPr>
          <p:cNvSpPr>
            <a:spLocks noGrp="1"/>
          </p:cNvSpPr>
          <p:nvPr>
            <p:ph idx="1"/>
          </p:nvPr>
        </p:nvSpPr>
        <p:spPr>
          <a:xfrm>
            <a:off x="1752600" y="1524000"/>
            <a:ext cx="8229600" cy="4324350"/>
          </a:xfrm>
        </p:spPr>
        <p:txBody>
          <a:bodyPr>
            <a:normAutofit/>
          </a:bodyPr>
          <a:lstStyle/>
          <a:p>
            <a:pPr marL="441959" indent="-256032" algn="just" eaLnBrk="1" fontAlgn="auto" hangingPunct="1">
              <a:spcBef>
                <a:spcPts val="1010"/>
              </a:spcBef>
              <a:spcAft>
                <a:spcPts val="0"/>
              </a:spcAft>
              <a:buClr>
                <a:schemeClr val="accent3"/>
              </a:buClr>
              <a:buNone/>
              <a:defRPr/>
            </a:pPr>
            <a:r>
              <a:rPr lang="en-US" b="1" dirty="0">
                <a:latin typeface="Arial"/>
                <a:cs typeface="Arial"/>
              </a:rPr>
              <a:t> </a:t>
            </a:r>
            <a:r>
              <a:rPr lang="en-US" sz="2000" dirty="0">
                <a:latin typeface="Times New Roman" pitchFamily="18" charset="0"/>
                <a:cs typeface="Times New Roman" pitchFamily="18" charset="0"/>
              </a:rPr>
              <a:t>Polishing </a:t>
            </a:r>
            <a:r>
              <a:rPr lang="en-US" sz="2000" spc="-5" dirty="0">
                <a:latin typeface="Times New Roman" pitchFamily="18" charset="0"/>
                <a:cs typeface="Times New Roman" pitchFamily="18" charset="0"/>
              </a:rPr>
              <a:t>is </a:t>
            </a:r>
            <a:r>
              <a:rPr lang="en-US" sz="2000" dirty="0">
                <a:latin typeface="Times New Roman" pitchFamily="18" charset="0"/>
                <a:cs typeface="Times New Roman" pitchFamily="18" charset="0"/>
              </a:rPr>
              <a:t>a </a:t>
            </a:r>
            <a:r>
              <a:rPr lang="en-US" sz="2000" spc="-5" dirty="0">
                <a:latin typeface="Times New Roman" pitchFamily="18" charset="0"/>
                <a:cs typeface="Times New Roman" pitchFamily="18" charset="0"/>
              </a:rPr>
              <a:t>chemical/mechanical process that </a:t>
            </a:r>
            <a:r>
              <a:rPr lang="en-US" sz="2000" b="1" i="1" spc="-5" dirty="0">
                <a:solidFill>
                  <a:srgbClr val="0070C0"/>
                </a:solidFill>
                <a:latin typeface="Times New Roman" pitchFamily="18" charset="0"/>
                <a:cs typeface="Times New Roman" pitchFamily="18" charset="0"/>
              </a:rPr>
              <a:t>smoothes the uneven surface </a:t>
            </a:r>
            <a:r>
              <a:rPr lang="en-US" sz="2000" spc="-5" dirty="0">
                <a:latin typeface="Times New Roman" pitchFamily="18" charset="0"/>
                <a:cs typeface="Times New Roman" pitchFamily="18" charset="0"/>
              </a:rPr>
              <a:t>left </a:t>
            </a:r>
            <a:r>
              <a:rPr lang="en-US" sz="2000" dirty="0">
                <a:latin typeface="Times New Roman" pitchFamily="18" charset="0"/>
                <a:cs typeface="Times New Roman" pitchFamily="18" charset="0"/>
              </a:rPr>
              <a:t>by the </a:t>
            </a:r>
            <a:r>
              <a:rPr lang="en-US" sz="2000" spc="-5" dirty="0">
                <a:latin typeface="Times New Roman" pitchFamily="18" charset="0"/>
                <a:cs typeface="Times New Roman" pitchFamily="18" charset="0"/>
              </a:rPr>
              <a:t>lapping </a:t>
            </a:r>
            <a:r>
              <a:rPr lang="en-US" sz="2000" dirty="0">
                <a:latin typeface="Times New Roman" pitchFamily="18" charset="0"/>
                <a:cs typeface="Times New Roman" pitchFamily="18" charset="0"/>
              </a:rPr>
              <a:t>and  </a:t>
            </a:r>
            <a:r>
              <a:rPr lang="en-US" sz="2000" spc="-5" dirty="0">
                <a:latin typeface="Times New Roman" pitchFamily="18" charset="0"/>
                <a:cs typeface="Times New Roman" pitchFamily="18" charset="0"/>
              </a:rPr>
              <a:t>etching processes and makes </a:t>
            </a:r>
            <a:r>
              <a:rPr lang="en-US" sz="2000" dirty="0">
                <a:latin typeface="Times New Roman" pitchFamily="18" charset="0"/>
                <a:cs typeface="Times New Roman" pitchFamily="18" charset="0"/>
              </a:rPr>
              <a:t>the </a:t>
            </a:r>
            <a:r>
              <a:rPr lang="en-US" sz="2000" spc="-5" dirty="0">
                <a:latin typeface="Times New Roman" pitchFamily="18" charset="0"/>
                <a:cs typeface="Times New Roman" pitchFamily="18" charset="0"/>
              </a:rPr>
              <a:t>wafer flat </a:t>
            </a:r>
            <a:r>
              <a:rPr lang="en-US" sz="2000" dirty="0">
                <a:latin typeface="Times New Roman" pitchFamily="18" charset="0"/>
                <a:cs typeface="Times New Roman" pitchFamily="18" charset="0"/>
              </a:rPr>
              <a:t>and </a:t>
            </a:r>
            <a:r>
              <a:rPr lang="en-US" sz="2000" spc="-5" dirty="0">
                <a:latin typeface="Times New Roman" pitchFamily="18" charset="0"/>
                <a:cs typeface="Times New Roman" pitchFamily="18" charset="0"/>
              </a:rPr>
              <a:t>smooth enough </a:t>
            </a:r>
            <a:r>
              <a:rPr lang="en-US" sz="2000" dirty="0">
                <a:latin typeface="Times New Roman" pitchFamily="18" charset="0"/>
                <a:cs typeface="Times New Roman" pitchFamily="18" charset="0"/>
              </a:rPr>
              <a:t>to </a:t>
            </a:r>
            <a:r>
              <a:rPr lang="en-US" sz="2000" spc="-5" dirty="0">
                <a:latin typeface="Times New Roman" pitchFamily="18" charset="0"/>
                <a:cs typeface="Times New Roman" pitchFamily="18" charset="0"/>
              </a:rPr>
              <a:t>support optical</a:t>
            </a:r>
            <a:r>
              <a:rPr lang="en-US" sz="2000" spc="145" dirty="0">
                <a:latin typeface="Times New Roman" pitchFamily="18" charset="0"/>
                <a:cs typeface="Times New Roman" pitchFamily="18" charset="0"/>
              </a:rPr>
              <a:t> </a:t>
            </a:r>
            <a:r>
              <a:rPr lang="en-US" sz="2000" spc="-5" dirty="0">
                <a:latin typeface="Times New Roman" pitchFamily="18" charset="0"/>
                <a:cs typeface="Times New Roman" pitchFamily="18" charset="0"/>
              </a:rPr>
              <a:t>photolithography</a:t>
            </a:r>
            <a:endParaRPr lang="en-US" sz="2000" dirty="0">
              <a:latin typeface="Times New Roman" pitchFamily="18" charset="0"/>
              <a:cs typeface="Times New Roman" pitchFamily="18" charset="0"/>
            </a:endParaRPr>
          </a:p>
        </p:txBody>
      </p:sp>
      <p:grpSp>
        <p:nvGrpSpPr>
          <p:cNvPr id="31748" name="object 8">
            <a:extLst>
              <a:ext uri="{FF2B5EF4-FFF2-40B4-BE49-F238E27FC236}">
                <a16:creationId xmlns:a16="http://schemas.microsoft.com/office/drawing/2014/main" id="{49796220-BE11-41A9-8970-7CE9CEDC8FA7}"/>
              </a:ext>
            </a:extLst>
          </p:cNvPr>
          <p:cNvGrpSpPr>
            <a:grpSpLocks/>
          </p:cNvGrpSpPr>
          <p:nvPr/>
        </p:nvGrpSpPr>
        <p:grpSpPr bwMode="auto">
          <a:xfrm>
            <a:off x="1905000" y="3124200"/>
            <a:ext cx="8077200" cy="2667000"/>
            <a:chOff x="1357883" y="5519928"/>
            <a:chExt cx="5320665" cy="2065020"/>
          </a:xfrm>
        </p:grpSpPr>
        <p:sp>
          <p:nvSpPr>
            <p:cNvPr id="31752" name="object 9">
              <a:extLst>
                <a:ext uri="{FF2B5EF4-FFF2-40B4-BE49-F238E27FC236}">
                  <a16:creationId xmlns:a16="http://schemas.microsoft.com/office/drawing/2014/main" id="{819D6EAD-F044-46E7-83BB-DF043C5867BF}"/>
                </a:ext>
              </a:extLst>
            </p:cNvPr>
            <p:cNvSpPr>
              <a:spLocks noChangeArrowheads="1"/>
            </p:cNvSpPr>
            <p:nvPr/>
          </p:nvSpPr>
          <p:spPr bwMode="auto">
            <a:xfrm>
              <a:off x="1362455" y="5524500"/>
              <a:ext cx="5311140" cy="2056130"/>
            </a:xfrm>
            <a:custGeom>
              <a:avLst/>
              <a:gdLst>
                <a:gd name="T0" fmla="*/ 0 w 5311140"/>
                <a:gd name="T1" fmla="*/ 0 h 2056129"/>
                <a:gd name="T2" fmla="*/ 5311140 w 5311140"/>
                <a:gd name="T3" fmla="*/ 0 h 2056129"/>
                <a:gd name="T4" fmla="*/ 5311140 w 5311140"/>
                <a:gd name="T5" fmla="*/ 2055878 h 2056129"/>
                <a:gd name="T6" fmla="*/ 0 w 5311140"/>
                <a:gd name="T7" fmla="*/ 2055878 h 2056129"/>
                <a:gd name="T8" fmla="*/ 0 w 5311140"/>
                <a:gd name="T9" fmla="*/ 0 h 2056129"/>
                <a:gd name="T10" fmla="*/ 0 60000 65536"/>
                <a:gd name="T11" fmla="*/ 0 60000 65536"/>
                <a:gd name="T12" fmla="*/ 0 60000 65536"/>
                <a:gd name="T13" fmla="*/ 0 60000 65536"/>
                <a:gd name="T14" fmla="*/ 0 60000 65536"/>
                <a:gd name="T15" fmla="*/ 0 w 5311140"/>
                <a:gd name="T16" fmla="*/ 0 h 2056129"/>
                <a:gd name="T17" fmla="*/ 5311140 w 5311140"/>
                <a:gd name="T18" fmla="*/ 2056129 h 2056129"/>
              </a:gdLst>
              <a:ahLst/>
              <a:cxnLst>
                <a:cxn ang="T10">
                  <a:pos x="T0" y="T1"/>
                </a:cxn>
                <a:cxn ang="T11">
                  <a:pos x="T2" y="T3"/>
                </a:cxn>
                <a:cxn ang="T12">
                  <a:pos x="T4" y="T5"/>
                </a:cxn>
                <a:cxn ang="T13">
                  <a:pos x="T6" y="T7"/>
                </a:cxn>
                <a:cxn ang="T14">
                  <a:pos x="T8" y="T9"/>
                </a:cxn>
              </a:cxnLst>
              <a:rect l="T15" t="T16" r="T17" b="T18"/>
              <a:pathLst>
                <a:path w="5311140" h="2056129">
                  <a:moveTo>
                    <a:pt x="0" y="0"/>
                  </a:moveTo>
                  <a:lnTo>
                    <a:pt x="5311140" y="0"/>
                  </a:lnTo>
                  <a:lnTo>
                    <a:pt x="5311140" y="2055876"/>
                  </a:lnTo>
                  <a:lnTo>
                    <a:pt x="0" y="2055876"/>
                  </a:lnTo>
                  <a:lnTo>
                    <a:pt x="0" y="0"/>
                  </a:lnTo>
                  <a:close/>
                </a:path>
              </a:pathLst>
            </a:custGeom>
            <a:noFill/>
            <a:ln w="9143">
              <a:solidFill>
                <a:srgbClr val="00008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fontAlgn="base" hangingPunct="0">
                <a:spcBef>
                  <a:spcPct val="0"/>
                </a:spcBef>
                <a:spcAft>
                  <a:spcPct val="0"/>
                </a:spcAft>
              </a:pPr>
              <a:endParaRPr lang="en-IN">
                <a:solidFill>
                  <a:prstClr val="black"/>
                </a:solidFill>
                <a:latin typeface="Arial" panose="020B0604020202020204" pitchFamily="34" charset="0"/>
                <a:cs typeface="Arial" panose="020B0604020202020204" pitchFamily="34" charset="0"/>
              </a:endParaRPr>
            </a:p>
          </p:txBody>
        </p:sp>
        <p:sp>
          <p:nvSpPr>
            <p:cNvPr id="31753" name="object 10">
              <a:extLst>
                <a:ext uri="{FF2B5EF4-FFF2-40B4-BE49-F238E27FC236}">
                  <a16:creationId xmlns:a16="http://schemas.microsoft.com/office/drawing/2014/main" id="{201ACCAC-8AF6-4972-9F9B-E159D224D37B}"/>
                </a:ext>
              </a:extLst>
            </p:cNvPr>
            <p:cNvSpPr>
              <a:spLocks noChangeArrowheads="1"/>
            </p:cNvSpPr>
            <p:nvPr/>
          </p:nvSpPr>
          <p:spPr bwMode="auto">
            <a:xfrm>
              <a:off x="1571243" y="5593080"/>
              <a:ext cx="2566416" cy="1933956"/>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ts val="300"/>
                </a:spcBef>
                <a:buClr>
                  <a:srgbClr val="A04DA3"/>
                </a:buClr>
                <a:buFont typeface="Georgia" panose="02040502050405020303" pitchFamily="18" charset="0"/>
                <a:buChar char="•"/>
                <a:defRPr sz="2800">
                  <a:solidFill>
                    <a:schemeClr val="tx1"/>
                  </a:solidFill>
                  <a:latin typeface="Georgia" panose="02040502050405020303"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Georgia" panose="02040502050405020303"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Georgia" panose="02040502050405020303"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Georgia" panose="02040502050405020303" pitchFamily="18" charset="0"/>
                </a:defRPr>
              </a:lvl4pPr>
              <a:lvl5pPr marL="2057400" indent="-228600">
                <a:spcBef>
                  <a:spcPts val="300"/>
                </a:spcBef>
                <a:buClr>
                  <a:srgbClr val="A04DA3"/>
                </a:buClr>
                <a:buFont typeface="Georgia" panose="02040502050405020303" pitchFamily="18" charset="0"/>
                <a:buChar char="▫"/>
                <a:defRPr sz="2000">
                  <a:solidFill>
                    <a:srgbClr val="A04DA3"/>
                  </a:solidFill>
                  <a:latin typeface="Georgia" panose="02040502050405020303"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9pPr>
            </a:lstStyle>
            <a:p>
              <a:pPr fontAlgn="base">
                <a:spcBef>
                  <a:spcPct val="0"/>
                </a:spcBef>
                <a:spcAft>
                  <a:spcPct val="0"/>
                </a:spcAft>
                <a:buClrTx/>
                <a:buNone/>
              </a:pPr>
              <a:endParaRPr lang="en-US" altLang="en-US" sz="1800">
                <a:solidFill>
                  <a:prstClr val="black"/>
                </a:solidFill>
                <a:latin typeface="Arial" panose="020B0604020202020204" pitchFamily="34" charset="0"/>
                <a:cs typeface="Arial" panose="020B0604020202020204" pitchFamily="34" charset="0"/>
              </a:endParaRPr>
            </a:p>
          </p:txBody>
        </p:sp>
        <p:sp>
          <p:nvSpPr>
            <p:cNvPr id="31754" name="object 11">
              <a:extLst>
                <a:ext uri="{FF2B5EF4-FFF2-40B4-BE49-F238E27FC236}">
                  <a16:creationId xmlns:a16="http://schemas.microsoft.com/office/drawing/2014/main" id="{BFAEC9E6-609C-493A-B73F-26429F24DC38}"/>
                </a:ext>
              </a:extLst>
            </p:cNvPr>
            <p:cNvSpPr>
              <a:spLocks noChangeArrowheads="1"/>
            </p:cNvSpPr>
            <p:nvPr/>
          </p:nvSpPr>
          <p:spPr bwMode="auto">
            <a:xfrm>
              <a:off x="4424172" y="5576316"/>
              <a:ext cx="2039112" cy="1950719"/>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ts val="300"/>
                </a:spcBef>
                <a:buClr>
                  <a:srgbClr val="A04DA3"/>
                </a:buClr>
                <a:buFont typeface="Georgia" panose="02040502050405020303" pitchFamily="18" charset="0"/>
                <a:buChar char="•"/>
                <a:defRPr sz="2800">
                  <a:solidFill>
                    <a:schemeClr val="tx1"/>
                  </a:solidFill>
                  <a:latin typeface="Georgia" panose="02040502050405020303"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Georgia" panose="02040502050405020303"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Georgia" panose="02040502050405020303"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Georgia" panose="02040502050405020303" pitchFamily="18" charset="0"/>
                </a:defRPr>
              </a:lvl4pPr>
              <a:lvl5pPr marL="2057400" indent="-228600">
                <a:spcBef>
                  <a:spcPts val="300"/>
                </a:spcBef>
                <a:buClr>
                  <a:srgbClr val="A04DA3"/>
                </a:buClr>
                <a:buFont typeface="Georgia" panose="02040502050405020303" pitchFamily="18" charset="0"/>
                <a:buChar char="▫"/>
                <a:defRPr sz="2000">
                  <a:solidFill>
                    <a:srgbClr val="A04DA3"/>
                  </a:solidFill>
                  <a:latin typeface="Georgia" panose="02040502050405020303"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9pPr>
            </a:lstStyle>
            <a:p>
              <a:pPr fontAlgn="base">
                <a:spcBef>
                  <a:spcPct val="0"/>
                </a:spcBef>
                <a:spcAft>
                  <a:spcPct val="0"/>
                </a:spcAft>
                <a:buClrTx/>
                <a:buNone/>
              </a:pPr>
              <a:endParaRPr lang="en-US" altLang="en-US" sz="1800">
                <a:solidFill>
                  <a:prstClr val="black"/>
                </a:solidFill>
                <a:latin typeface="Arial" panose="020B0604020202020204" pitchFamily="34" charset="0"/>
                <a:cs typeface="Arial" panose="020B0604020202020204" pitchFamily="34" charset="0"/>
              </a:endParaRPr>
            </a:p>
          </p:txBody>
        </p:sp>
      </p:grpSp>
      <p:sp>
        <p:nvSpPr>
          <p:cNvPr id="8" name="object 4">
            <a:extLst>
              <a:ext uri="{FF2B5EF4-FFF2-40B4-BE49-F238E27FC236}">
                <a16:creationId xmlns:a16="http://schemas.microsoft.com/office/drawing/2014/main" id="{5B322079-0CE9-4438-9D4F-DC0F22C270EB}"/>
              </a:ext>
            </a:extLst>
          </p:cNvPr>
          <p:cNvSpPr txBox="1"/>
          <p:nvPr/>
        </p:nvSpPr>
        <p:spPr>
          <a:xfrm>
            <a:off x="2514600" y="5943601"/>
            <a:ext cx="3429000" cy="288925"/>
          </a:xfrm>
          <a:prstGeom prst="rect">
            <a:avLst/>
          </a:prstGeom>
        </p:spPr>
        <p:txBody>
          <a:bodyPr lIns="0" tIns="12065" rIns="0" bIns="0">
            <a:spAutoFit/>
          </a:bodyPr>
          <a:lstStyle/>
          <a:p>
            <a:pPr marL="12700" fontAlgn="base">
              <a:spcBef>
                <a:spcPts val="95"/>
              </a:spcBef>
              <a:spcAft>
                <a:spcPct val="0"/>
              </a:spcAft>
              <a:defRPr/>
            </a:pPr>
            <a:r>
              <a:rPr b="1" spc="-5" dirty="0">
                <a:solidFill>
                  <a:prstClr val="black"/>
                </a:solidFill>
                <a:latin typeface="Times New Roman" pitchFamily="18" charset="0"/>
                <a:cs typeface="Times New Roman" pitchFamily="18" charset="0"/>
              </a:rPr>
              <a:t>A wafer polishing</a:t>
            </a:r>
            <a:r>
              <a:rPr b="1" spc="-35" dirty="0">
                <a:solidFill>
                  <a:prstClr val="black"/>
                </a:solidFill>
                <a:latin typeface="Times New Roman" pitchFamily="18" charset="0"/>
                <a:cs typeface="Times New Roman" pitchFamily="18" charset="0"/>
              </a:rPr>
              <a:t> </a:t>
            </a:r>
            <a:r>
              <a:rPr b="1" spc="-5" dirty="0">
                <a:solidFill>
                  <a:prstClr val="black"/>
                </a:solidFill>
                <a:latin typeface="Times New Roman" pitchFamily="18" charset="0"/>
                <a:cs typeface="Times New Roman" pitchFamily="18" charset="0"/>
              </a:rPr>
              <a:t>machine</a:t>
            </a:r>
            <a:endParaRPr>
              <a:solidFill>
                <a:prstClr val="black"/>
              </a:solidFill>
              <a:latin typeface="Times New Roman" pitchFamily="18" charset="0"/>
              <a:cs typeface="Times New Roman" pitchFamily="18" charset="0"/>
            </a:endParaRPr>
          </a:p>
        </p:txBody>
      </p:sp>
      <p:sp>
        <p:nvSpPr>
          <p:cNvPr id="9" name="object 5">
            <a:extLst>
              <a:ext uri="{FF2B5EF4-FFF2-40B4-BE49-F238E27FC236}">
                <a16:creationId xmlns:a16="http://schemas.microsoft.com/office/drawing/2014/main" id="{5503B543-22C6-4542-AA02-5B7AC4737A30}"/>
              </a:ext>
            </a:extLst>
          </p:cNvPr>
          <p:cNvSpPr txBox="1"/>
          <p:nvPr/>
        </p:nvSpPr>
        <p:spPr>
          <a:xfrm>
            <a:off x="6781800" y="6096001"/>
            <a:ext cx="2362200" cy="288925"/>
          </a:xfrm>
          <a:prstGeom prst="rect">
            <a:avLst/>
          </a:prstGeom>
        </p:spPr>
        <p:txBody>
          <a:bodyPr lIns="0" tIns="12065" rIns="0" bIns="0">
            <a:spAutoFit/>
          </a:bodyPr>
          <a:lstStyle/>
          <a:p>
            <a:pPr marL="12700" fontAlgn="base">
              <a:spcBef>
                <a:spcPts val="95"/>
              </a:spcBef>
              <a:spcAft>
                <a:spcPct val="0"/>
              </a:spcAft>
              <a:defRPr/>
            </a:pPr>
            <a:r>
              <a:rPr b="1" spc="-5" dirty="0">
                <a:solidFill>
                  <a:prstClr val="black"/>
                </a:solidFill>
                <a:latin typeface="Times New Roman" pitchFamily="18" charset="0"/>
                <a:cs typeface="Times New Roman" pitchFamily="18" charset="0"/>
              </a:rPr>
              <a:t>Wafers in storage</a:t>
            </a:r>
            <a:r>
              <a:rPr b="1" spc="-55" dirty="0">
                <a:solidFill>
                  <a:prstClr val="black"/>
                </a:solidFill>
                <a:latin typeface="Times New Roman" pitchFamily="18" charset="0"/>
                <a:cs typeface="Times New Roman" pitchFamily="18" charset="0"/>
              </a:rPr>
              <a:t> </a:t>
            </a:r>
            <a:r>
              <a:rPr b="1" dirty="0">
                <a:solidFill>
                  <a:prstClr val="black"/>
                </a:solidFill>
                <a:latin typeface="Times New Roman" pitchFamily="18" charset="0"/>
                <a:cs typeface="Times New Roman" pitchFamily="18" charset="0"/>
              </a:rPr>
              <a:t>trays</a:t>
            </a:r>
            <a:endParaRPr>
              <a:solidFill>
                <a:prstClr val="black"/>
              </a:solidFill>
              <a:latin typeface="Times New Roman" pitchFamily="18" charset="0"/>
              <a:cs typeface="Times New Roman" pitchFamily="18" charset="0"/>
            </a:endParaRPr>
          </a:p>
        </p:txBody>
      </p:sp>
      <p:sp>
        <p:nvSpPr>
          <p:cNvPr id="4" name="Footer Placeholder 3">
            <a:extLst>
              <a:ext uri="{FF2B5EF4-FFF2-40B4-BE49-F238E27FC236}">
                <a16:creationId xmlns:a16="http://schemas.microsoft.com/office/drawing/2014/main" id="{AFD9DEAE-AD45-4D8D-A7AA-788CA4E97CB6}"/>
              </a:ext>
            </a:extLst>
          </p:cNvPr>
          <p:cNvSpPr>
            <a:spLocks noGrp="1"/>
          </p:cNvSpPr>
          <p:nvPr>
            <p:ph type="ftr" sz="quarter" idx="11"/>
          </p:nvPr>
        </p:nvSpPr>
        <p:spPr/>
        <p:txBody>
          <a:bodyPr/>
          <a:lstStyle/>
          <a:p>
            <a:pPr>
              <a:defRPr/>
            </a:pPr>
            <a:endParaRPr lang="en-US">
              <a:solidFill>
                <a:srgbClr val="438086"/>
              </a:solidFill>
              <a:latin typeface="Georgia"/>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81037"/>
            <a:ext cx="10515600" cy="1325563"/>
          </a:xfrm>
        </p:spPr>
        <p:txBody>
          <a:bodyPr/>
          <a:lstStyle/>
          <a:p>
            <a:pPr algn="ctr"/>
            <a:r>
              <a:rPr lang="en-US" dirty="0">
                <a:latin typeface="Algerian" panose="04020705040A02060702" pitchFamily="82" charset="0"/>
              </a:rPr>
              <a:t>Magneto - elastic sensor</a:t>
            </a:r>
            <a:endParaRPr lang="en-US" dirty="0"/>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2"/>
          <a:stretch>
            <a:fillRect/>
          </a:stretch>
        </p:blipFill>
        <p:spPr>
          <a:xfrm>
            <a:off x="695739" y="1825625"/>
            <a:ext cx="10515600" cy="4351338"/>
          </a:xfrm>
          <a:prstGeom prst="rect">
            <a:avLst/>
          </a:prstGeom>
        </p:spPr>
      </p:pic>
    </p:spTree>
    <p:extLst>
      <p:ext uri="{BB962C8B-B14F-4D97-AF65-F5344CB8AC3E}">
        <p14:creationId xmlns:p14="http://schemas.microsoft.com/office/powerpoint/2010/main" val="265023636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4800">
                <a:latin typeface="Algerian" panose="04020705040A02060702" pitchFamily="82" charset="0"/>
              </a:rPr>
              <a:t>Nano Sensor</a:t>
            </a:r>
            <a:endParaRPr lang="en-IN" sz="4800" dirty="0">
              <a:latin typeface="Algerian" panose="04020705040A02060702" pitchFamily="82" charset="0"/>
            </a:endParaRPr>
          </a:p>
        </p:txBody>
      </p:sp>
      <p:sp>
        <p:nvSpPr>
          <p:cNvPr id="3" name="Subtitle 2"/>
          <p:cNvSpPr>
            <a:spLocks noGrp="1"/>
          </p:cNvSpPr>
          <p:nvPr>
            <p:ph type="subTitle" idx="1"/>
          </p:nvPr>
        </p:nvSpPr>
        <p:spPr/>
        <p:txBody>
          <a:bodyPr/>
          <a:lstStyle/>
          <a:p>
            <a:endParaRPr lang="en-IN" dirty="0"/>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descr="eScience Institute - Nanoparticles could help us understand the  relationship between structure and function in the brain"/>
          <p:cNvPicPr>
            <a:picLocks noChangeAspect="1" noChangeArrowheads="1"/>
          </p:cNvPicPr>
          <p:nvPr/>
        </p:nvPicPr>
        <p:blipFill>
          <a:blip r:embed="rId2"/>
          <a:srcRect/>
          <a:stretch>
            <a:fillRect/>
          </a:stretch>
        </p:blipFill>
        <p:spPr bwMode="auto">
          <a:xfrm>
            <a:off x="1127448" y="1071546"/>
            <a:ext cx="10225135" cy="5309782"/>
          </a:xfrm>
          <a:prstGeom prst="rect">
            <a:avLst/>
          </a:prstGeom>
          <a:noFill/>
        </p:spPr>
      </p:pic>
      <p:sp>
        <p:nvSpPr>
          <p:cNvPr id="4" name="TextBox 3"/>
          <p:cNvSpPr txBox="1"/>
          <p:nvPr/>
        </p:nvSpPr>
        <p:spPr>
          <a:xfrm>
            <a:off x="4810116" y="285729"/>
            <a:ext cx="4429156"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1F497D">
                    <a:lumMod val="75000"/>
                  </a:srgbClr>
                </a:solidFill>
                <a:effectLst/>
                <a:uLnTx/>
                <a:uFillTx/>
                <a:latin typeface="Arial Black" pitchFamily="34" charset="0"/>
                <a:ea typeface="+mn-ea"/>
                <a:cs typeface="+mn-cs"/>
              </a:rPr>
              <a:t>Size and Compatibility</a:t>
            </a:r>
            <a:endParaRPr kumimoji="0" lang="en-IN" sz="2400" b="1" i="0" u="none" strike="noStrike" kern="1200" cap="none" spc="0" normalizeH="0" baseline="0" noProof="0" dirty="0">
              <a:ln>
                <a:noFill/>
              </a:ln>
              <a:solidFill>
                <a:srgbClr val="1F497D">
                  <a:lumMod val="75000"/>
                </a:srgbClr>
              </a:solidFill>
              <a:effectLst/>
              <a:uLnTx/>
              <a:uFillTx/>
              <a:latin typeface="Arial Black" pitchFamily="34" charset="0"/>
              <a:ea typeface="+mn-ea"/>
              <a:cs typeface="+mn-cs"/>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descr="1: One dimension of a nanomaterial should be in the 1-100 nm range. As... |  Download Scientific Diagram"/>
          <p:cNvPicPr>
            <a:picLocks noChangeAspect="1" noChangeArrowheads="1"/>
          </p:cNvPicPr>
          <p:nvPr/>
        </p:nvPicPr>
        <p:blipFill>
          <a:blip r:embed="rId2"/>
          <a:srcRect/>
          <a:stretch>
            <a:fillRect/>
          </a:stretch>
        </p:blipFill>
        <p:spPr bwMode="auto">
          <a:xfrm>
            <a:off x="996796" y="1484784"/>
            <a:ext cx="10769912" cy="4231942"/>
          </a:xfrm>
          <a:prstGeom prst="rect">
            <a:avLst/>
          </a:prstGeom>
          <a:noFill/>
        </p:spPr>
      </p:pic>
      <p:sp>
        <p:nvSpPr>
          <p:cNvPr id="3" name="TextBox 2"/>
          <p:cNvSpPr txBox="1"/>
          <p:nvPr/>
        </p:nvSpPr>
        <p:spPr>
          <a:xfrm>
            <a:off x="4810116" y="285729"/>
            <a:ext cx="4429156"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1F497D">
                    <a:lumMod val="75000"/>
                  </a:srgbClr>
                </a:solidFill>
                <a:effectLst/>
                <a:uLnTx/>
                <a:uFillTx/>
                <a:latin typeface="Arial Black" pitchFamily="34" charset="0"/>
                <a:ea typeface="+mn-ea"/>
                <a:cs typeface="+mn-cs"/>
              </a:rPr>
              <a:t>Size and Compatibility</a:t>
            </a:r>
            <a:endParaRPr kumimoji="0" lang="en-IN" sz="2400" b="1" i="0" u="none" strike="noStrike" kern="1200" cap="none" spc="0" normalizeH="0" baseline="0" noProof="0" dirty="0">
              <a:ln>
                <a:noFill/>
              </a:ln>
              <a:solidFill>
                <a:srgbClr val="1F497D">
                  <a:lumMod val="75000"/>
                </a:srgbClr>
              </a:solidFill>
              <a:effectLst/>
              <a:uLnTx/>
              <a:uFillTx/>
              <a:latin typeface="Arial Black" pitchFamily="34" charset="0"/>
              <a:ea typeface="+mn-ea"/>
              <a:cs typeface="+mn-cs"/>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5" name="Rectangle 1"/>
          <p:cNvSpPr>
            <a:spLocks noChangeArrowheads="1"/>
          </p:cNvSpPr>
          <p:nvPr/>
        </p:nvSpPr>
        <p:spPr bwMode="auto">
          <a:xfrm>
            <a:off x="479376" y="675167"/>
            <a:ext cx="11017224" cy="5275469"/>
          </a:xfrm>
          <a:prstGeom prst="rect">
            <a:avLst/>
          </a:prstGeom>
          <a:noFill/>
          <a:ln w="9525">
            <a:noFill/>
            <a:miter lim="800000"/>
            <a:headEnd/>
            <a:tailEnd/>
          </a:ln>
          <a:effectLst/>
        </p:spPr>
        <p:txBody>
          <a:bodyPr vert="horz" wrap="square" lIns="837936" tIns="42849" rIns="1064877"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tab pos="1133475" algn="l"/>
              </a:tabLst>
              <a:defRPr/>
            </a:pPr>
            <a:r>
              <a:rPr kumimoji="0" lang="en-US" sz="2400" b="0" i="0" u="none" strike="noStrike" kern="1200" cap="none" spc="0" normalizeH="0" baseline="0" noProof="0" dirty="0">
                <a:ln>
                  <a:noFill/>
                </a:ln>
                <a:solidFill>
                  <a:srgbClr val="A50021"/>
                </a:solidFill>
                <a:effectLst/>
                <a:uLnTx/>
                <a:uFillTx/>
                <a:latin typeface="Arial" pitchFamily="34" charset="0"/>
                <a:ea typeface="Times New Roman" pitchFamily="18" charset="0"/>
                <a:cs typeface="Arial" pitchFamily="34" charset="0"/>
              </a:rPr>
              <a:t>Why </a:t>
            </a:r>
            <a:r>
              <a:rPr kumimoji="0" lang="en-US" sz="2400" b="0" i="0" u="none" strike="noStrike" kern="1200" cap="none" spc="0" normalizeH="0" baseline="0" noProof="0" dirty="0" err="1">
                <a:ln>
                  <a:noFill/>
                </a:ln>
                <a:solidFill>
                  <a:srgbClr val="A50021"/>
                </a:solidFill>
                <a:effectLst/>
                <a:uLnTx/>
                <a:uFillTx/>
                <a:latin typeface="Arial" pitchFamily="34" charset="0"/>
                <a:ea typeface="Times New Roman" pitchFamily="18" charset="0"/>
                <a:cs typeface="Arial" pitchFamily="34" charset="0"/>
              </a:rPr>
              <a:t>Nanosensors</a:t>
            </a:r>
            <a:r>
              <a:rPr kumimoji="0" lang="en-US" sz="2400" b="0" i="0" u="none" strike="noStrike" kern="1200" cap="none" spc="0" normalizeH="0" baseline="0" noProof="0" dirty="0">
                <a:ln>
                  <a:noFill/>
                </a:ln>
                <a:solidFill>
                  <a:srgbClr val="A50021"/>
                </a:solidFill>
                <a:effectLst/>
                <a:uLnTx/>
                <a:uFillTx/>
                <a:latin typeface="Arial" pitchFamily="34" charset="0"/>
                <a:ea typeface="Times New Roman" pitchFamily="18" charset="0"/>
                <a:cs typeface="Arial" pitchFamily="34" charset="0"/>
              </a:rPr>
              <a:t>?</a:t>
            </a:r>
          </a:p>
          <a:p>
            <a:pPr marL="0" marR="0" lvl="0" indent="0" algn="l" defTabSz="914400" rtl="0" eaLnBrk="1" fontAlgn="base" latinLnBrk="0" hangingPunct="1">
              <a:lnSpc>
                <a:spcPct val="100000"/>
              </a:lnSpc>
              <a:spcBef>
                <a:spcPct val="0"/>
              </a:spcBef>
              <a:spcAft>
                <a:spcPct val="0"/>
              </a:spcAft>
              <a:buClrTx/>
              <a:buSzTx/>
              <a:buFontTx/>
              <a:buNone/>
              <a:tabLst>
                <a:tab pos="1133475" algn="l"/>
              </a:tabLst>
              <a:defRPr/>
            </a:pPr>
            <a:endParaRPr kumimoji="0" lang="en-US" sz="2400" b="0" i="0" u="none" strike="noStrike" kern="1200" cap="none" spc="0" normalizeH="0" baseline="0" noProof="0" dirty="0">
              <a:ln>
                <a:noFill/>
              </a:ln>
              <a:solidFill>
                <a:prstClr val="black"/>
              </a:solidFill>
              <a:effectLst/>
              <a:uLnTx/>
              <a:uFillTx/>
              <a:latin typeface="Arial" pitchFamily="34" charset="0"/>
              <a:ea typeface="Times New Roman" pitchFamily="18"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Char char="•"/>
              <a:tabLst>
                <a:tab pos="1133475" algn="l"/>
              </a:tabLst>
              <a:defRPr/>
            </a:pPr>
            <a:r>
              <a:rPr kumimoji="0" lang="en-US" sz="2000" b="0" i="0" u="none" strike="noStrike" kern="1200" cap="none" spc="0" normalizeH="0" baseline="0" noProof="0" dirty="0">
                <a:ln>
                  <a:noFill/>
                </a:ln>
                <a:solidFill>
                  <a:srgbClr val="0000FF"/>
                </a:solidFill>
                <a:effectLst/>
                <a:uLnTx/>
                <a:uFillTx/>
                <a:latin typeface="Arial" pitchFamily="34" charset="0"/>
                <a:ea typeface="Times New Roman" pitchFamily="18" charset="0"/>
                <a:cs typeface="Arial" pitchFamily="34" charset="0"/>
              </a:rPr>
              <a:t>Particles that are smaller than the characteristic lengths associated with the specific phenomena often display new chemistry and new physics that lead to new properties that depend on size</a:t>
            </a:r>
          </a:p>
          <a:p>
            <a:pPr marL="0" marR="0" lvl="0" indent="0" algn="just" defTabSz="914400" rtl="0" eaLnBrk="0" fontAlgn="base" latinLnBrk="0" hangingPunct="0">
              <a:lnSpc>
                <a:spcPct val="100000"/>
              </a:lnSpc>
              <a:spcBef>
                <a:spcPct val="0"/>
              </a:spcBef>
              <a:spcAft>
                <a:spcPct val="0"/>
              </a:spcAft>
              <a:buClrTx/>
              <a:buSzTx/>
              <a:buFontTx/>
              <a:buChar char="•"/>
              <a:tabLst>
                <a:tab pos="1133475" algn="l"/>
              </a:tabLst>
              <a:defRPr/>
            </a:pPr>
            <a:endParaRPr kumimoji="0" lang="en-US" sz="800" b="0" i="0" u="none" strike="noStrike" kern="1200" cap="none" spc="0" normalizeH="0" baseline="0" noProof="0" dirty="0">
              <a:ln>
                <a:noFill/>
              </a:ln>
              <a:solidFill>
                <a:prstClr val="black"/>
              </a:solidFill>
              <a:effectLst/>
              <a:uLnTx/>
              <a:uFillTx/>
              <a:latin typeface="Arial" pitchFamily="34" charset="0"/>
              <a:ea typeface="+mn-ea"/>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Char char="•"/>
              <a:tabLst>
                <a:tab pos="1133475" algn="l"/>
              </a:tabLst>
              <a:defRPr/>
            </a:pPr>
            <a:r>
              <a:rPr kumimoji="0" lang="en-US" sz="2000" b="0" i="0" u="none" strike="noStrike" kern="1200" cap="none" spc="0" normalizeH="0" baseline="0" noProof="0" dirty="0">
                <a:ln>
                  <a:noFill/>
                </a:ln>
                <a:solidFill>
                  <a:srgbClr val="003300"/>
                </a:solidFill>
                <a:effectLst/>
                <a:uLnTx/>
                <a:uFillTx/>
                <a:latin typeface="Arial" pitchFamily="34" charset="0"/>
                <a:ea typeface="Times New Roman" pitchFamily="18" charset="0"/>
                <a:cs typeface="Arial" pitchFamily="34" charset="0"/>
              </a:rPr>
              <a:t>When the size of the structure is decreased, surface to volume ratio increases considerably and the surface phenomena predominate over the chemistry and physics in the bulk</a:t>
            </a:r>
          </a:p>
          <a:p>
            <a:pPr marL="0" marR="0" lvl="0" indent="0" algn="just" defTabSz="914400" rtl="0" eaLnBrk="0" fontAlgn="base" latinLnBrk="0" hangingPunct="0">
              <a:lnSpc>
                <a:spcPct val="100000"/>
              </a:lnSpc>
              <a:spcBef>
                <a:spcPct val="0"/>
              </a:spcBef>
              <a:spcAft>
                <a:spcPct val="0"/>
              </a:spcAft>
              <a:buClrTx/>
              <a:buSzTx/>
              <a:buFontTx/>
              <a:buChar char="•"/>
              <a:tabLst>
                <a:tab pos="1133475" algn="l"/>
              </a:tabLst>
              <a:defRPr/>
            </a:pPr>
            <a:endParaRPr kumimoji="0" lang="en-US" sz="800" b="0" i="0" u="none" strike="noStrike" kern="1200" cap="none" spc="0" normalizeH="0" baseline="0" noProof="0" dirty="0">
              <a:ln>
                <a:noFill/>
              </a:ln>
              <a:solidFill>
                <a:prstClr val="black"/>
              </a:solidFill>
              <a:effectLst/>
              <a:uLnTx/>
              <a:uFillTx/>
              <a:latin typeface="Arial" pitchFamily="34" charset="0"/>
              <a:ea typeface="+mn-ea"/>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Char char="•"/>
              <a:tabLst>
                <a:tab pos="1133475" algn="l"/>
              </a:tabLst>
              <a:defRPr/>
            </a:pPr>
            <a:r>
              <a:rPr kumimoji="0" lang="en-US" sz="2000" b="0" i="0" u="none" strike="noStrike" kern="1200" cap="none" spc="0" normalizeH="0" baseline="0" noProof="0" dirty="0">
                <a:ln>
                  <a:noFill/>
                </a:ln>
                <a:solidFill>
                  <a:srgbClr val="0000FF"/>
                </a:solidFill>
                <a:effectLst/>
                <a:uLnTx/>
                <a:uFillTx/>
                <a:latin typeface="Arial" pitchFamily="34" charset="0"/>
                <a:ea typeface="Times New Roman" pitchFamily="18" charset="0"/>
                <a:cs typeface="Arial" pitchFamily="34" charset="0"/>
              </a:rPr>
              <a:t>The reduction in the size of the sensing part and/or the transducer in a sensor is important in order to better </a:t>
            </a:r>
            <a:r>
              <a:rPr kumimoji="0" lang="en-US" sz="2000" b="0" i="0" u="none" strike="noStrike" kern="1200" cap="none" spc="0" normalizeH="0" baseline="0" noProof="0" dirty="0" err="1">
                <a:ln>
                  <a:noFill/>
                </a:ln>
                <a:solidFill>
                  <a:srgbClr val="0000FF"/>
                </a:solidFill>
                <a:effectLst/>
                <a:uLnTx/>
                <a:uFillTx/>
                <a:latin typeface="Arial" pitchFamily="34" charset="0"/>
                <a:ea typeface="Times New Roman" pitchFamily="18" charset="0"/>
                <a:cs typeface="Arial" pitchFamily="34" charset="0"/>
              </a:rPr>
              <a:t>miniaturise</a:t>
            </a:r>
            <a:r>
              <a:rPr kumimoji="0" lang="en-US" sz="2000" b="0" i="0" u="none" strike="noStrike" kern="1200" cap="none" spc="0" normalizeH="0" baseline="0" noProof="0" dirty="0">
                <a:ln>
                  <a:noFill/>
                </a:ln>
                <a:solidFill>
                  <a:srgbClr val="0000FF"/>
                </a:solidFill>
                <a:effectLst/>
                <a:uLnTx/>
                <a:uFillTx/>
                <a:latin typeface="Arial" pitchFamily="34" charset="0"/>
                <a:ea typeface="Times New Roman" pitchFamily="18" charset="0"/>
                <a:cs typeface="Arial" pitchFamily="34" charset="0"/>
              </a:rPr>
              <a:t> the devices</a:t>
            </a:r>
          </a:p>
          <a:p>
            <a:pPr marL="0" marR="0" lvl="0" indent="0" algn="just" defTabSz="914400" rtl="0" eaLnBrk="0" fontAlgn="base" latinLnBrk="0" hangingPunct="0">
              <a:lnSpc>
                <a:spcPct val="100000"/>
              </a:lnSpc>
              <a:spcBef>
                <a:spcPct val="0"/>
              </a:spcBef>
              <a:spcAft>
                <a:spcPct val="0"/>
              </a:spcAft>
              <a:buClrTx/>
              <a:buSzTx/>
              <a:buFontTx/>
              <a:buChar char="•"/>
              <a:tabLst>
                <a:tab pos="1133475" algn="l"/>
              </a:tabLst>
              <a:defRPr/>
            </a:pPr>
            <a:endParaRPr kumimoji="0" lang="en-US" sz="800" b="0" i="0" u="none" strike="noStrike" kern="1200" cap="none" spc="0" normalizeH="0" baseline="0" noProof="0" dirty="0">
              <a:ln>
                <a:noFill/>
              </a:ln>
              <a:solidFill>
                <a:prstClr val="black"/>
              </a:solidFill>
              <a:effectLst/>
              <a:uLnTx/>
              <a:uFillTx/>
              <a:latin typeface="Arial" pitchFamily="34" charset="0"/>
              <a:ea typeface="+mn-ea"/>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Char char="•"/>
              <a:tabLst>
                <a:tab pos="1133475" algn="l"/>
              </a:tabLst>
              <a:defRPr/>
            </a:pPr>
            <a:r>
              <a:rPr kumimoji="0" lang="en-US" sz="2000" b="0" i="0" u="none" strike="noStrike" kern="1200" cap="none" spc="0" normalizeH="0" baseline="0" noProof="0" dirty="0">
                <a:ln>
                  <a:noFill/>
                </a:ln>
                <a:solidFill>
                  <a:srgbClr val="003300"/>
                </a:solidFill>
                <a:effectLst/>
                <a:uLnTx/>
                <a:uFillTx/>
                <a:latin typeface="Arial" pitchFamily="34" charset="0"/>
                <a:ea typeface="Times New Roman" pitchFamily="18" charset="0"/>
                <a:cs typeface="Arial" pitchFamily="34" charset="0"/>
              </a:rPr>
              <a:t>Science of </a:t>
            </a:r>
            <a:r>
              <a:rPr kumimoji="0" lang="en-US" sz="2000" b="0" i="0" u="none" strike="noStrike" kern="1200" cap="none" spc="0" normalizeH="0" baseline="0" noProof="0" dirty="0" err="1">
                <a:ln>
                  <a:noFill/>
                </a:ln>
                <a:solidFill>
                  <a:srgbClr val="003300"/>
                </a:solidFill>
                <a:effectLst/>
                <a:uLnTx/>
                <a:uFillTx/>
                <a:latin typeface="Arial" pitchFamily="34" charset="0"/>
                <a:ea typeface="Times New Roman" pitchFamily="18" charset="0"/>
                <a:cs typeface="Arial" pitchFamily="34" charset="0"/>
              </a:rPr>
              <a:t>nano</a:t>
            </a:r>
            <a:r>
              <a:rPr kumimoji="0" lang="en-US" sz="2000" b="0" i="0" u="none" strike="noStrike" kern="1200" cap="none" spc="0" normalizeH="0" baseline="0" noProof="0" dirty="0">
                <a:ln>
                  <a:noFill/>
                </a:ln>
                <a:solidFill>
                  <a:srgbClr val="003300"/>
                </a:solidFill>
                <a:effectLst/>
                <a:uLnTx/>
                <a:uFillTx/>
                <a:latin typeface="Arial" pitchFamily="34" charset="0"/>
                <a:ea typeface="Times New Roman" pitchFamily="18" charset="0"/>
                <a:cs typeface="Arial" pitchFamily="34" charset="0"/>
              </a:rPr>
              <a:t> materials deals with new phenomena, and new sensor devices are being built that take advantage of these phenomena</a:t>
            </a:r>
          </a:p>
          <a:p>
            <a:pPr marL="0" marR="0" lvl="0" indent="0" algn="just" defTabSz="914400" rtl="0" eaLnBrk="0" fontAlgn="base" latinLnBrk="0" hangingPunct="0">
              <a:lnSpc>
                <a:spcPct val="100000"/>
              </a:lnSpc>
              <a:spcBef>
                <a:spcPct val="0"/>
              </a:spcBef>
              <a:spcAft>
                <a:spcPct val="0"/>
              </a:spcAft>
              <a:buClrTx/>
              <a:buSzTx/>
              <a:buFontTx/>
              <a:buChar char="•"/>
              <a:tabLst>
                <a:tab pos="1133475" algn="l"/>
              </a:tabLst>
              <a:defRPr/>
            </a:pPr>
            <a:endParaRPr kumimoji="0" lang="en-US" sz="800" b="0" i="0" u="none" strike="noStrike" kern="1200" cap="none" spc="0" normalizeH="0" baseline="0" noProof="0" dirty="0">
              <a:ln>
                <a:noFill/>
              </a:ln>
              <a:solidFill>
                <a:prstClr val="black"/>
              </a:solidFill>
              <a:effectLst/>
              <a:uLnTx/>
              <a:uFillTx/>
              <a:latin typeface="Arial" pitchFamily="34" charset="0"/>
              <a:ea typeface="+mn-ea"/>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Char char="•"/>
              <a:tabLst>
                <a:tab pos="1133475" algn="l"/>
              </a:tabLst>
              <a:defRPr/>
            </a:pPr>
            <a:r>
              <a:rPr kumimoji="0" lang="en-US" sz="2000" b="0" i="0" u="none" strike="noStrike" kern="1200" cap="none" spc="0" normalizeH="0" baseline="0" noProof="0" dirty="0">
                <a:ln>
                  <a:noFill/>
                </a:ln>
                <a:solidFill>
                  <a:srgbClr val="0000FF"/>
                </a:solidFill>
                <a:effectLst/>
                <a:uLnTx/>
                <a:uFillTx/>
                <a:latin typeface="Arial" pitchFamily="34" charset="0"/>
                <a:ea typeface="Times New Roman" pitchFamily="18" charset="0"/>
                <a:cs typeface="Arial" pitchFamily="34" charset="0"/>
              </a:rPr>
              <a:t>Sensitivity can increase due to better conduction properties, the limits of detection can be lower, very small quantities of samples can be </a:t>
            </a:r>
            <a:r>
              <a:rPr kumimoji="0" lang="en-US" sz="2000" b="0" i="0" u="none" strike="noStrike" kern="1200" cap="none" spc="0" normalizeH="0" baseline="0" noProof="0" dirty="0" err="1">
                <a:ln>
                  <a:noFill/>
                </a:ln>
                <a:solidFill>
                  <a:srgbClr val="0000FF"/>
                </a:solidFill>
                <a:effectLst/>
                <a:uLnTx/>
                <a:uFillTx/>
                <a:latin typeface="Arial" pitchFamily="34" charset="0"/>
                <a:ea typeface="Times New Roman" pitchFamily="18" charset="0"/>
                <a:cs typeface="Arial" pitchFamily="34" charset="0"/>
              </a:rPr>
              <a:t>analysed</a:t>
            </a:r>
            <a:r>
              <a:rPr kumimoji="0" lang="en-US" sz="2000" b="0" i="0" u="none" strike="noStrike" kern="1200" cap="none" spc="0" normalizeH="0" baseline="0" noProof="0" dirty="0">
                <a:ln>
                  <a:noFill/>
                </a:ln>
                <a:solidFill>
                  <a:srgbClr val="0000FF"/>
                </a:solidFill>
                <a:effectLst/>
                <a:uLnTx/>
                <a:uFillTx/>
                <a:latin typeface="Arial" pitchFamily="34" charset="0"/>
                <a:ea typeface="Times New Roman" pitchFamily="18" charset="0"/>
                <a:cs typeface="Arial" pitchFamily="34" charset="0"/>
              </a:rPr>
              <a:t>, direct detection is possible without using labels, and some reagents can be eliminated</a:t>
            </a:r>
            <a:r>
              <a:rPr kumimoji="0" lang="en-US" sz="2000" b="0" i="0" u="none" strike="noStrike" kern="1200" cap="none" spc="0" normalizeH="0" baseline="0" noProof="0" dirty="0">
                <a:ln>
                  <a:noFill/>
                </a:ln>
                <a:solidFill>
                  <a:prstClr val="black"/>
                </a:solidFill>
                <a:effectLst/>
                <a:uLnTx/>
                <a:uFillTx/>
                <a:latin typeface="Arial" pitchFamily="34" charset="0"/>
                <a:ea typeface="Times New Roman" pitchFamily="18" charset="0"/>
                <a:cs typeface="Arial" pitchFamily="34" charset="0"/>
              </a:rPr>
              <a:t>.</a:t>
            </a:r>
            <a:endParaRPr kumimoji="0" lang="en-US" sz="1800" b="0" i="0" u="none" strike="noStrike" kern="1200" cap="none" spc="0" normalizeH="0" baseline="0" noProof="0" dirty="0">
              <a:ln>
                <a:noFill/>
              </a:ln>
              <a:solidFill>
                <a:prstClr val="black"/>
              </a:solidFill>
              <a:effectLst/>
              <a:uLnTx/>
              <a:uFillTx/>
              <a:latin typeface="Arial" pitchFamily="34" charset="0"/>
              <a:ea typeface="+mn-ea"/>
              <a:cs typeface="Arial" pitchFamily="34" charset="0"/>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23392" y="395568"/>
            <a:ext cx="10729191" cy="461665"/>
          </a:xfrm>
          <a:prstGeom prst="rect">
            <a:avLst/>
          </a:prstGeom>
          <a:noFill/>
        </p:spPr>
        <p:txBody>
          <a:bodyPr wrap="squar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w="0"/>
                <a:solidFill>
                  <a:srgbClr val="1F497D">
                    <a:lumMod val="75000"/>
                  </a:srgbClr>
                </a:solidFill>
                <a:effectLst>
                  <a:outerShdw blurRad="38100" dist="25400" dir="5400000" algn="ctr" rotWithShape="0">
                    <a:srgbClr val="6E747A">
                      <a:alpha val="43000"/>
                    </a:srgbClr>
                  </a:outerShdw>
                </a:effectLst>
                <a:uLnTx/>
                <a:uFillTx/>
                <a:latin typeface="Calibri"/>
                <a:ea typeface="+mn-ea"/>
                <a:cs typeface="+mn-cs"/>
              </a:rPr>
              <a:t>Types of Nanosensors</a:t>
            </a:r>
            <a:endParaRPr kumimoji="0" lang="ar-IQ" sz="2400" b="0" i="0" u="none" strike="noStrike" kern="1200" cap="none" spc="0" normalizeH="0" baseline="0" noProof="0" dirty="0">
              <a:ln w="0"/>
              <a:solidFill>
                <a:srgbClr val="1F497D">
                  <a:lumMod val="75000"/>
                </a:srgbClr>
              </a:solidFill>
              <a:effectLst>
                <a:outerShdw blurRad="38100" dist="25400" dir="5400000" algn="ctr" rotWithShape="0">
                  <a:srgbClr val="6E747A">
                    <a:alpha val="43000"/>
                  </a:srgbClr>
                </a:outerShdw>
              </a:effectLst>
              <a:uLnTx/>
              <a:uFillTx/>
              <a:latin typeface="Calibri"/>
              <a:ea typeface="+mn-ea"/>
              <a:cs typeface="Arial" panose="020B0604020202020204" pitchFamily="34" charset="0"/>
            </a:endParaRPr>
          </a:p>
        </p:txBody>
      </p:sp>
      <p:graphicFrame>
        <p:nvGraphicFramePr>
          <p:cNvPr id="3" name="Diagram 2"/>
          <p:cNvGraphicFramePr/>
          <p:nvPr/>
        </p:nvGraphicFramePr>
        <p:xfrm>
          <a:off x="119336" y="1412575"/>
          <a:ext cx="12072664" cy="570037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4" name="Rectangle 4"/>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Rectangle 5"/>
          <p:cNvSpPr/>
          <p:nvPr/>
        </p:nvSpPr>
        <p:spPr>
          <a:xfrm>
            <a:off x="983432" y="232617"/>
            <a:ext cx="10278905" cy="461665"/>
          </a:xfrm>
          <a:prstGeom prst="rect">
            <a:avLst/>
          </a:prstGeom>
          <a:noFill/>
        </p:spPr>
        <p:txBody>
          <a:bodyPr wrap="squar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w="0"/>
                <a:solidFill>
                  <a:srgbClr val="1F497D">
                    <a:lumMod val="75000"/>
                  </a:srgbClr>
                </a:solidFill>
                <a:effectLst>
                  <a:outerShdw blurRad="38100" dist="25400" dir="5400000" algn="ctr" rotWithShape="0">
                    <a:srgbClr val="6E747A">
                      <a:alpha val="43000"/>
                    </a:srgbClr>
                  </a:outerShdw>
                </a:effectLst>
                <a:uLnTx/>
                <a:uFillTx/>
                <a:latin typeface="Calibri"/>
                <a:ea typeface="+mn-ea"/>
                <a:cs typeface="+mn-cs"/>
              </a:rPr>
              <a:t>Optical Sensors- Proximity Sensors</a:t>
            </a:r>
          </a:p>
        </p:txBody>
      </p:sp>
      <p:sp>
        <p:nvSpPr>
          <p:cNvPr id="7" name="Content Placeholder 2"/>
          <p:cNvSpPr txBox="1">
            <a:spLocks/>
          </p:cNvSpPr>
          <p:nvPr/>
        </p:nvSpPr>
        <p:spPr>
          <a:xfrm>
            <a:off x="767407" y="1071547"/>
            <a:ext cx="10801201" cy="2643206"/>
          </a:xfrm>
          <a:prstGeom prst="rect">
            <a:avLst/>
          </a:prstGeom>
        </p:spPr>
        <p:txBody>
          <a:bodyPr>
            <a:noAutofit/>
          </a:bodyPr>
          <a:lstStyle/>
          <a:p>
            <a:pPr marL="342900" marR="0" lvl="0" indent="-342900" algn="l" defTabSz="914400" rtl="0" eaLnBrk="1" fontAlgn="auto" latinLnBrk="0" hangingPunct="1">
              <a:lnSpc>
                <a:spcPct val="100000"/>
              </a:lnSpc>
              <a:spcBef>
                <a:spcPct val="20000"/>
              </a:spcBef>
              <a:spcAft>
                <a:spcPts val="0"/>
              </a:spcAft>
              <a:buClrTx/>
              <a:buSzTx/>
              <a:buFont typeface="Wingdings" panose="05000000000000000000" pitchFamily="2" charset="2"/>
              <a:buChar char="ü"/>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Proximity sensors are designed for use in detecting the presence of an object or motion detection in various industrial, mobile, electronic appliances and retail automations.</a:t>
            </a:r>
          </a:p>
          <a:p>
            <a:pPr marL="342900" marR="0" lvl="0" indent="-342900" algn="l" defTabSz="914400" rtl="0" eaLnBrk="1" fontAlgn="auto" latinLnBrk="0" hangingPunct="1">
              <a:lnSpc>
                <a:spcPct val="100000"/>
              </a:lnSpc>
              <a:spcBef>
                <a:spcPct val="20000"/>
              </a:spcBef>
              <a:spcAft>
                <a:spcPts val="0"/>
              </a:spcAft>
              <a:buClrTx/>
              <a:buSzTx/>
              <a:buFont typeface="Wingdings" panose="05000000000000000000" pitchFamily="2" charset="2"/>
              <a:buChar char="ü"/>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Examples of proximity sensor usage include the detection of an out-of-paper condition in a printer or a mobile phone screen that dims to save battery life when placed near a face. </a:t>
            </a: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7449" y="3500438"/>
            <a:ext cx="10441160" cy="3240930"/>
          </a:xfrm>
          <a:prstGeom prst="rect">
            <a:avLst/>
          </a:prstGeom>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51384" y="642919"/>
            <a:ext cx="11215628" cy="3046988"/>
          </a:xfrm>
          <a:prstGeom prst="rect">
            <a:avLst/>
          </a:prstGeom>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Ambient light sensors provide precise light detection for a wide range of ambient brightness and are commonly used in LCD backlight control in mobile phones, LCD </a:t>
            </a:r>
            <a:r>
              <a:rPr kumimoji="0" lang="en-GB" sz="2400" b="0" i="0" u="none" strike="noStrike" kern="1200" cap="none" spc="0" normalizeH="0" baseline="0" noProof="0" dirty="0">
                <a:ln>
                  <a:noFill/>
                </a:ln>
                <a:solidFill>
                  <a:prstClr val="black"/>
                </a:solidFill>
                <a:effectLst/>
                <a:uLnTx/>
                <a:uFillTx/>
                <a:latin typeface="Calibri"/>
                <a:ea typeface="+mn-ea"/>
                <a:cs typeface="+mn-cs"/>
              </a:rPr>
              <a:t>TV/panel, and notebook applications. </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One way to convert the optical signal is by using </a:t>
            </a:r>
            <a:r>
              <a:rPr kumimoji="0" lang="en-GB" sz="2400" b="0" i="0" u="none" strike="noStrike" kern="1200" cap="none" spc="0" normalizeH="0" baseline="0" noProof="0" dirty="0">
                <a:ln>
                  <a:noFill/>
                </a:ln>
                <a:solidFill>
                  <a:prstClr val="black"/>
                </a:solidFill>
                <a:effectLst/>
                <a:uLnTx/>
                <a:uFillTx/>
                <a:latin typeface="Calibri"/>
                <a:ea typeface="+mn-ea"/>
                <a:cs typeface="+mn-cs"/>
              </a:rPr>
              <a:t>electro-optical sensors - electronic detectors </a:t>
            </a:r>
            <a:r>
              <a:rPr kumimoji="0" lang="en-US" sz="2400" b="0" i="0" u="none" strike="noStrike" kern="1200" cap="none" spc="0" normalizeH="0" baseline="0" noProof="0" dirty="0">
                <a:ln>
                  <a:noFill/>
                </a:ln>
                <a:solidFill>
                  <a:prstClr val="black"/>
                </a:solidFill>
                <a:effectLst/>
                <a:uLnTx/>
                <a:uFillTx/>
                <a:latin typeface="Calibri"/>
                <a:ea typeface="+mn-ea"/>
                <a:cs typeface="+mn-cs"/>
              </a:rPr>
              <a:t>that convert light, or a change in light, into an electronic signal. Light has many components that can be sensed, such as the wavelength, the intensity, the polarization and the phase. The interaction of light with matter can be </a:t>
            </a:r>
            <a:r>
              <a:rPr kumimoji="0" lang="en-GB" sz="2400" b="0" i="0" u="none" strike="noStrike" kern="1200" cap="none" spc="0" normalizeH="0" baseline="0" noProof="0" dirty="0">
                <a:ln>
                  <a:noFill/>
                </a:ln>
                <a:solidFill>
                  <a:prstClr val="black"/>
                </a:solidFill>
                <a:effectLst/>
                <a:uLnTx/>
                <a:uFillTx/>
                <a:latin typeface="Calibri"/>
                <a:ea typeface="+mn-ea"/>
                <a:cs typeface="+mn-cs"/>
              </a:rPr>
              <a:t>quantified by measuring absorbance, reflectance, luminescence and more. </a:t>
            </a:r>
            <a:endParaRPr kumimoji="0" lang="ar-IQ" sz="2400" b="0" i="0" u="none" strike="noStrike" kern="1200" cap="none" spc="0" normalizeH="0" baseline="0" noProof="0" dirty="0">
              <a:ln>
                <a:noFill/>
              </a:ln>
              <a:solidFill>
                <a:prstClr val="black"/>
              </a:solidFill>
              <a:effectLst/>
              <a:uLnTx/>
              <a:uFillTx/>
              <a:latin typeface="Calibri"/>
              <a:ea typeface="+mn-ea"/>
              <a:cs typeface="Arial" panose="020B0604020202020204" pitchFamily="34"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5520" y="4028274"/>
            <a:ext cx="4034728" cy="2829726"/>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8000" y="4251427"/>
            <a:ext cx="4422576" cy="2314481"/>
          </a:xfrm>
          <a:prstGeom prst="rect">
            <a:avLst/>
          </a:prstGeom>
        </p:spPr>
      </p:pic>
      <p:sp>
        <p:nvSpPr>
          <p:cNvPr id="5" name="Rectangle 4"/>
          <p:cNvSpPr/>
          <p:nvPr/>
        </p:nvSpPr>
        <p:spPr>
          <a:xfrm>
            <a:off x="424988" y="214291"/>
            <a:ext cx="11071612" cy="461665"/>
          </a:xfrm>
          <a:prstGeom prst="rect">
            <a:avLst/>
          </a:prstGeom>
          <a:noFill/>
        </p:spPr>
        <p:txBody>
          <a:bodyPr wrap="squar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w="0"/>
                <a:solidFill>
                  <a:srgbClr val="1F497D">
                    <a:lumMod val="75000"/>
                  </a:srgbClr>
                </a:solidFill>
                <a:effectLst>
                  <a:outerShdw blurRad="38100" dist="25400" dir="5400000" algn="ctr" rotWithShape="0">
                    <a:srgbClr val="6E747A">
                      <a:alpha val="43000"/>
                    </a:srgbClr>
                  </a:outerShdw>
                </a:effectLst>
                <a:uLnTx/>
                <a:uFillTx/>
                <a:latin typeface="Calibri"/>
                <a:ea typeface="+mn-ea"/>
                <a:cs typeface="+mn-cs"/>
              </a:rPr>
              <a:t>Optical Sensors- Ambient Light Sensors</a:t>
            </a: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51385" y="214291"/>
            <a:ext cx="10838196" cy="461665"/>
          </a:xfrm>
          <a:prstGeom prst="rect">
            <a:avLst/>
          </a:prstGeom>
          <a:noFill/>
        </p:spPr>
        <p:txBody>
          <a:bodyPr wrap="squar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w="0"/>
                <a:solidFill>
                  <a:srgbClr val="1F497D">
                    <a:lumMod val="75000"/>
                  </a:srgbClr>
                </a:solidFill>
                <a:effectLst>
                  <a:outerShdw blurRad="38100" dist="25400" dir="5400000" algn="ctr" rotWithShape="0">
                    <a:srgbClr val="6E747A">
                      <a:alpha val="43000"/>
                    </a:srgbClr>
                  </a:outerShdw>
                </a:effectLst>
                <a:uLnTx/>
                <a:uFillTx/>
                <a:latin typeface="Calibri"/>
                <a:ea typeface="+mn-ea"/>
                <a:cs typeface="+mn-cs"/>
              </a:rPr>
              <a:t>Bio-Nanosensor</a:t>
            </a:r>
            <a:endParaRPr kumimoji="0" lang="ar-IQ" sz="2400" b="1" i="0" u="none" strike="noStrike" kern="1200" cap="none" spc="0" normalizeH="0" baseline="0" noProof="0" dirty="0">
              <a:ln w="0"/>
              <a:solidFill>
                <a:srgbClr val="1F497D">
                  <a:lumMod val="75000"/>
                </a:srgbClr>
              </a:solidFill>
              <a:effectLst>
                <a:outerShdw blurRad="38100" dist="25400" dir="5400000" algn="ctr" rotWithShape="0">
                  <a:srgbClr val="6E747A">
                    <a:alpha val="43000"/>
                  </a:srgbClr>
                </a:outerShdw>
              </a:effectLst>
              <a:uLnTx/>
              <a:uFillTx/>
              <a:latin typeface="Calibri"/>
              <a:ea typeface="+mn-ea"/>
              <a:cs typeface="Arial" panose="020B0604020202020204" pitchFamily="34" charset="0"/>
            </a:endParaRPr>
          </a:p>
        </p:txBody>
      </p:sp>
      <p:pic>
        <p:nvPicPr>
          <p:cNvPr id="3" name="Picture 2"/>
          <p:cNvPicPr>
            <a:picLocks noChangeAspect="1"/>
          </p:cNvPicPr>
          <p:nvPr/>
        </p:nvPicPr>
        <p:blipFill>
          <a:blip r:embed="rId2"/>
          <a:stretch>
            <a:fillRect/>
          </a:stretch>
        </p:blipFill>
        <p:spPr>
          <a:xfrm>
            <a:off x="6381753" y="1000109"/>
            <a:ext cx="5499988" cy="5086576"/>
          </a:xfrm>
          <a:prstGeom prst="rect">
            <a:avLst/>
          </a:prstGeom>
        </p:spPr>
      </p:pic>
      <p:pic>
        <p:nvPicPr>
          <p:cNvPr id="4" name="Picture 3"/>
          <p:cNvPicPr>
            <a:picLocks noChangeAspect="1"/>
          </p:cNvPicPr>
          <p:nvPr/>
        </p:nvPicPr>
        <p:blipFill>
          <a:blip r:embed="rId3"/>
          <a:stretch>
            <a:fillRect/>
          </a:stretch>
        </p:blipFill>
        <p:spPr>
          <a:xfrm>
            <a:off x="551385" y="1000109"/>
            <a:ext cx="5829677" cy="5086576"/>
          </a:xfrm>
          <a:prstGeom prst="rect">
            <a:avLst/>
          </a:prstGeom>
        </p:spPr>
      </p:pic>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23392" y="785794"/>
            <a:ext cx="11017224" cy="538609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400" b="1" i="0" u="none" strike="noStrike" kern="1200" cap="none" spc="0" normalizeH="0" baseline="0" noProof="0" dirty="0">
                <a:ln>
                  <a:noFill/>
                </a:ln>
                <a:solidFill>
                  <a:srgbClr val="1F497D">
                    <a:lumMod val="75000"/>
                  </a:srgbClr>
                </a:solidFill>
                <a:effectLst/>
                <a:uLnTx/>
                <a:uFillTx/>
                <a:latin typeface="Calibri" panose="020F0502020204030204" pitchFamily="34" charset="0"/>
                <a:ea typeface="+mn-ea"/>
                <a:cs typeface="+mn-cs"/>
              </a:rPr>
              <a:t>                                                              Biosensors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400" b="1" i="0" u="none" strike="noStrike" kern="1200" cap="none" spc="0" normalizeH="0" baseline="0" noProof="0" dirty="0">
              <a:ln>
                <a:noFill/>
              </a:ln>
              <a:solidFill>
                <a:srgbClr val="1F497D">
                  <a:lumMod val="75000"/>
                </a:srgbClr>
              </a:solidFill>
              <a:effectLst/>
              <a:uLnTx/>
              <a:uFillTx/>
              <a:latin typeface="Calibri" panose="020F0502020204030204" pitchFamily="34" charset="0"/>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GB" sz="2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t>
            </a:r>
            <a:r>
              <a:rPr kumimoji="0" lang="en-GB" sz="24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a:t>
            </a:r>
            <a:r>
              <a:rPr kumimoji="0" lang="en-GB" sz="2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Biosensor: analytical device  for </a:t>
            </a:r>
            <a:r>
              <a:rPr kumimoji="0" 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measurement of a specific analyte </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 Biological material  +  physicochemical transducer(electrochemical, optical, thermometric, piezoelectric, magnetic or micromechanical) </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prstClr val="black"/>
                </a:solidFill>
                <a:effectLst/>
                <a:uLnTx/>
                <a:uFillTx/>
                <a:latin typeface="Calibri"/>
                <a:ea typeface="+mn-ea"/>
                <a:cs typeface="+mn-cs"/>
              </a:rPr>
              <a:t>• </a:t>
            </a:r>
            <a:r>
              <a:rPr kumimoji="0" lang="en-GB"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Nanomaterials and </a:t>
            </a:r>
            <a:r>
              <a:rPr kumimoji="0" lang="en-GB" sz="2400" b="0"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nanosensors</a:t>
            </a: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GB"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increase sensitivity and detection </a:t>
            </a: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level to pico-, femto-, atto- and even </a:t>
            </a:r>
            <a:r>
              <a:rPr kumimoji="0" lang="en-GB"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zepto- scales (10^-12-10^-21) – this</a:t>
            </a: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GB"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facilitates helps in early disease detection.  </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342900" marR="0" lvl="0" indent="-34290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Bio markers, molecules with a function indicating physiologic or pathologic state, interact with specific receptors fixed onto the surface of a biosensor transducer.</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ar-IQ" sz="2800" b="0" i="0" u="none" strike="noStrike" kern="1200" cap="none" spc="0" normalizeH="0" baseline="0" noProof="0" dirty="0">
              <a:ln>
                <a:noFill/>
              </a:ln>
              <a:solidFill>
                <a:prstClr val="black"/>
              </a:solidFill>
              <a:effectLst/>
              <a:uLnTx/>
              <a:uFillTx/>
              <a:latin typeface="Calibri"/>
              <a:ea typeface="+mn-ea"/>
              <a:cs typeface="Times New Roman" panose="02020603050405020304" pitchFamily="18" charset="0"/>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055440" y="548680"/>
            <a:ext cx="9254263" cy="3963172"/>
          </a:xfrm>
          <a:prstGeom prst="rect">
            <a:avLst/>
          </a:prstGeom>
        </p:spPr>
      </p:pic>
      <p:sp>
        <p:nvSpPr>
          <p:cNvPr id="3" name="Rectangle 2"/>
          <p:cNvSpPr/>
          <p:nvPr/>
        </p:nvSpPr>
        <p:spPr>
          <a:xfrm>
            <a:off x="1055440" y="4717728"/>
            <a:ext cx="10225136" cy="1477328"/>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a:t>
            </a:r>
            <a:r>
              <a:rPr kumimoji="0" lang="en-US" sz="1800" b="1" i="1"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A biosensor is an analytical device incorporating a biological or biologically derived sensing element either intimately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associated with or integrated within a physicochemical transducer. The usual aim is to produce a digital electronic signal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which is proportional to the concentration of a specific </a:t>
            </a:r>
            <a:r>
              <a:rPr kumimoji="0" lang="en-US" sz="1800" b="1" i="1" u="none" strike="noStrike" kern="1200" cap="none" spc="0" normalizeH="0" baseline="0" noProof="0" dirty="0" err="1">
                <a:ln>
                  <a:noFill/>
                </a:ln>
                <a:solidFill>
                  <a:srgbClr val="000000"/>
                </a:solidFill>
                <a:effectLst/>
                <a:uLnTx/>
                <a:uFillTx/>
                <a:latin typeface="Calibri" panose="020F0502020204030204" pitchFamily="34" charset="0"/>
                <a:ea typeface="+mn-ea"/>
                <a:cs typeface="+mn-cs"/>
              </a:rPr>
              <a:t>analyte</a:t>
            </a:r>
            <a:r>
              <a:rPr kumimoji="0" lang="en-US" sz="1800" b="1" i="1"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 or group of </a:t>
            </a:r>
            <a:r>
              <a:rPr kumimoji="0" lang="en-US" sz="1800" b="1" i="1" u="none" strike="noStrike" kern="1200" cap="none" spc="0" normalizeH="0" baseline="0" noProof="0" dirty="0" err="1">
                <a:ln>
                  <a:noFill/>
                </a:ln>
                <a:solidFill>
                  <a:srgbClr val="000000"/>
                </a:solidFill>
                <a:effectLst/>
                <a:uLnTx/>
                <a:uFillTx/>
                <a:latin typeface="Calibri" panose="020F0502020204030204" pitchFamily="34" charset="0"/>
                <a:ea typeface="+mn-ea"/>
                <a:cs typeface="+mn-cs"/>
              </a:rPr>
              <a:t>analytes</a:t>
            </a:r>
            <a:r>
              <a:rPr kumimoji="0" lang="en-US" sz="1800" b="1" i="1"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 </a:t>
            </a:r>
            <a:endParaRPr kumimoji="0" lang="ar-IQ" sz="1800" b="0" i="0" u="none" strike="noStrike" kern="1200" cap="none" spc="0" normalizeH="0" baseline="0" noProof="0" dirty="0">
              <a:ln>
                <a:noFill/>
              </a:ln>
              <a:solidFill>
                <a:prstClr val="black"/>
              </a:solidFill>
              <a:effectLst/>
              <a:uLnTx/>
              <a:uFillTx/>
              <a:latin typeface="Calibri"/>
              <a:ea typeface="+mn-ea"/>
              <a:cs typeface="Arial" panose="020B0604020202020204" pitchFamily="34" charset="0"/>
            </a:endParaRP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10.5|25.7|13.9|25.3|36.9"/>
</p:tagLst>
</file>

<file path=ppt/tags/tag3.xml><?xml version="1.0" encoding="utf-8"?>
<p:tagLst xmlns:a="http://schemas.openxmlformats.org/drawingml/2006/main" xmlns:r="http://schemas.openxmlformats.org/officeDocument/2006/relationships" xmlns:p="http://schemas.openxmlformats.org/presentationml/2006/main" xmlns:mc="http://schemas.openxmlformats.org/markup-compatibility/2006" xmlns:mv="urn:schemas-microsoft-com:mac:vml">
  <p:tag name="may_ignore_ucw" val="true"/>
  <p:tag name="ppt/slides/slide1.xml" val="1774173602"/>
  <p:tag name="ppt/slides/slide2.xml" val="3495692495"/>
  <p:tag name="ppt/slides/slide3.xml" val="3451175428"/>
  <p:tag name="ppt/slides/slide4.xml" val="2728172413"/>
  <p:tag name="ppt/slides/slide5.xml" val="1632075793"/>
  <p:tag name="ppt/slides/slide6.xml" val="2088898839"/>
  <p:tag name="ppt/slides/slide7.xml" val="646569308"/>
  <p:tag name="ppt/slides/slide8.xml" val="480451346"/>
  <p:tag name="ppt/slides/slide9.xml" val="1885783142"/>
  <p:tag name="ppt/slides/slide10.xml" val="1117430322"/>
  <p:tag name="ppt/slides/slide11.xml" val="1765446825"/>
  <p:tag name="ppt/slides/slide12.xml" val="413687378"/>
  <p:tag name="ppt/slides/slide13.xml" val="732863203"/>
  <p:tag name="ppt/slides/slide14.xml" val="1356262314"/>
  <p:tag name="ppt/slides/slide15.xml" val="4143151324"/>
  <p:tag name="ppt/slides/slide16.xml" val="1901163229"/>
  <p:tag name="ppt/slides/slide17.xml" val="1264605986"/>
  <p:tag name="ppt/slides/slide18.xml" val="2445447633"/>
  <p:tag name="ppt/slides/slide19.xml" val="4215432211"/>
  <p:tag name="ppt/slides/slide20.xml" val="2732346001"/>
  <p:tag name="ppt/slides/slide21.xml" val="4041884878"/>
  <p:tag name="ppt/slides/slide22.xml" val="3900472665"/>
  <p:tag name="ppt/slides/slide23.xml" val="3344320572"/>
  <p:tag name="ppt/slides/slide24.xml" val="2449385293"/>
  <p:tag name="ppt/slides/slide25.xml" val="3114209051"/>
  <p:tag name="ppt/slides/slide26.xml" val="886116323"/>
  <p:tag name="ppt/slides/slide27.xml" val="3844286244"/>
  <p:tag name="ppt/slides/slide28.xml" val="2994447371"/>
  <p:tag name="ppt/slides/slide29.xml" val="142824773"/>
  <p:tag name="ppt/slides/slide30.xml" val="798573788"/>
  <p:tag name="ppt/slides/slide31.xml" val="1016919490"/>
  <p:tag name="ppt/slides/slide32.xml" val="2379351368"/>
  <p:tag name="ppt/slides/slide33.xml" val="1587550570"/>
  <p:tag name="ppt/slides/slide34.xml" val="2704971568"/>
  <p:tag name="ppt/slides/slide35.xml" val="3640695572"/>
  <p:tag name="ppt/slides/slide36.xml" val="325769544"/>
  <p:tag name="ppt/slides/slide37.xml" val="486383398"/>
  <p:tag name="ppt/slides/slide38.xml" val="716400113"/>
  <p:tag name="ppt/slides/slide39.xml" val="1295409935"/>
  <p:tag name="ppt/slides/slide40.xml" val="2336702465"/>
  <p:tag name="ppt/slides/slide41.xml" val="792670521"/>
  <p:tag name="ppt/slides/slide42.xml" val="1973771409"/>
  <p:tag name="ppt/slides/slide43.xml" val="2516087493"/>
  <p:tag name="ppt/slides/slide44.xml" val="2739583278"/>
  <p:tag name="ppt/slides/slide45.xml" val="587114122"/>
  <p:tag name="ppt/slides/slide46.xml" val="158830458"/>
  <p:tag name="ppt/slides/slide47.xml" val="3150716297"/>
  <p:tag name="ppt/slides/slide48.xml" val="1302424774"/>
  <p:tag name="ppt/slides/slide49.xml" val="1027994055"/>
  <p:tag name="ppt/slides/slide50.xml" val="984365661"/>
  <p:tag name="ppt/slides/slide51.xml" val="2111411308"/>
  <p:tag name="ppt/slides/slide52.xml" val="1898362760"/>
  <p:tag name="ppt/slides/slide53.xml" val="633079245"/>
  <p:tag name="ppt/slides/slide54.xml" val="574526253"/>
  <p:tag name="ppt/slides/slide55.xml" val="303285692"/>
  <p:tag name="ppt/slides/slide56.xml" val="1744691618"/>
  <p:tag name="ppt/slides/slide57.xml" val="2861729228"/>
  <p:tag name="ppt/slides/slide58.xml" val="721560738"/>
  <p:tag name="ppt/slides/slide59.xml" val="2791830446"/>
  <p:tag name="ppt/slides/slide60.xml" val="1435573178"/>
  <p:tag name="ppt/slides/slide61.xml" val="4007106526"/>
  <p:tag name="ppt/slides/slide62.xml" val="1516530427"/>
  <p:tag name="ppt/slides/slide63.xml" val="1149318377"/>
  <p:tag name="ppt/slides/slide64.xml" val="738642644"/>
  <p:tag name="ppt/slides/slide65.xml" val="3094809883"/>
  <p:tag name="ppt/slides/slide66.xml" val="1718028830"/>
  <p:tag name="ppt/slides/slide67.xml" val="2911460047"/>
  <p:tag name="ppt/slides/slide68.xml" val="3203792599"/>
  <p:tag name="ppt/slides/slide69.xml" val="3909378786"/>
  <p:tag name="ppt/slides/slide70.xml" val="1844478439"/>
  <p:tag name="ppt/slides/slide71.xml" val="3481391353"/>
  <p:tag name="ppt/slides/slide72.xml" val="2059874508"/>
  <p:tag name="ppt/slides/slide73.xml" val="3515710565"/>
  <p:tag name="ppt/slides/slide74.xml" val="3106757683"/>
  <p:tag name="ppt/slides/slide75.xml" val="1761439455"/>
  <p:tag name="ppt/slides/slide76.xml" val="3351063750"/>
  <p:tag name="ppt/slides/slide77.xml" val="280669103"/>
  <p:tag name="ppt/slides/slide78.xml" val="1305838825"/>
  <p:tag name="ppt/slides/slide79.xml" val="1199209998"/>
  <p:tag name="ppt/slides/slide80.xml" val="1704119185"/>
  <p:tag name="ppt/slides/slide81.xml" val="2307098287"/>
  <p:tag name="ppt/slides/slide82.xml" val="3063235951"/>
  <p:tag name="ppt/slides/slide83.xml" val="3852299133"/>
  <p:tag name="ppt/slides/slide84.xml" val="925849364"/>
  <p:tag name="ppt/slides/slide85.xml" val="1903958128"/>
  <p:tag name="ppt/slides/slide86.xml" val="4002357546"/>
  <p:tag name="ppt/slides/slide87.xml" val="3053003528"/>
  <p:tag name="ppt/slides/slide88.xml" val="1591934915"/>
  <p:tag name="ppt/slides/slide89.xml" val="4251386966"/>
  <p:tag name="ppt/slides/slide90.xml" val="3835334474"/>
  <p:tag name="ppt/slides/slide91.xml" val="2124133562"/>
  <p:tag name="ppt/slides/slide92.xml" val="1461744161"/>
  <p:tag name="ppt/slides/slide93.xml" val="3444453659"/>
  <p:tag name="ppt/slides/slide94.xml" val="553433696"/>
  <p:tag name="ppt/slides/slide95.xml" val="835025681"/>
  <p:tag name="ppt/slides/slide96.xml" val="91526429"/>
  <p:tag name="ppt/slides/slide97.xml" val="1342949820"/>
  <p:tag name="ppt/slides/slide98.xml" val="1375990180"/>
  <p:tag name="ppt/slides/slide99.xml" val="3835704542"/>
  <p:tag name="ppt/slides/slide100.xml" val="2883791703"/>
  <p:tag name="ppt/slides/slide101.xml" val="169116747"/>
  <p:tag name="ppt/slides/slide102.xml" val="2171777913"/>
  <p:tag name="ppt/slides/slide103.xml" val="4151606519"/>
  <p:tag name="ppt/slides/slide104.xml" val="3111002287"/>
  <p:tag name="ppt/slides/slide105.xml" val="519054908"/>
  <p:tag name="ppt/slides/slide106.xml" val="2939193601"/>
  <p:tag name="ppt/slides/slide107.xml" val="1651861566"/>
  <p:tag name="ppt/slides/slide108.xml" val="2305008557"/>
  <p:tag name="ppt/slides/slide109.xml" val="499054188"/>
  <p:tag name="ppt/slides/slide110.xml" val="264601660"/>
  <p:tag name="ppt/slides/slide111.xml" val="895998686"/>
  <p:tag name="ppt/slides/slide112.xml" val="1871303504"/>
  <p:tag name="ppt/slides/slide113.xml" val="3692530453"/>
  <p:tag name="ppt/slides/slide114.xml" val="2342251315"/>
  <p:tag name="ppt/slides/slide115.xml" val="3837219974"/>
  <p:tag name="ppt/slides/slide116.xml" val="2194016702"/>
  <p:tag name="ppt/slides/slide117.xml" val="4028302013"/>
  <p:tag name="ppt/slides/slide118.xml" val="3124250279"/>
  <p:tag name="ppt/slides/slide119.xml" val="3045554992"/>
  <p:tag name="ppt/slides/slide120.xml" val="713791746"/>
  <p:tag name="ppt/slides/slide121.xml" val="1412862143"/>
  <p:tag name="ppt/slides/slide122.xml" val="2353136686"/>
  <p:tag name="ppt/slides/slide123.xml" val="3645238092"/>
  <p:tag name="ppt/slides/slide124.xml" val="2978084887"/>
  <p:tag name="ppt/slides/slide125.xml" val="603440761"/>
  <p:tag name="ppt/slides/slide126.xml" val="1769540497"/>
  <p:tag name="ppt/slides/slide127.xml" val="698833362"/>
  <p:tag name="ppt/slides/slide128.xml" val="2220995339"/>
  <p:tag name="ppt/slides/slide129.xml" val="1439965306"/>
  <p:tag name="ppt/slides/slide130.xml" val="52889323"/>
  <p:tag name="ppt/slides/slide131.xml" val="1793832293"/>
  <p:tag name="ppt/slides/slide132.xml" val="77275005"/>
  <p:tag name="ppt/slides/slide133.xml" val="3307600500"/>
  <p:tag name="ppt/slides/slide134.xml" val="725802680"/>
  <p:tag name="ppt/slides/slide135.xml" val="1745119207"/>
  <p:tag name="ppt/slides/slide136.xml" val="127009113"/>
  <p:tag name="ppt/slides/slide137.xml" val="114201222"/>
  <p:tag name="ppt/slides/slide138.xml" val="3041521077"/>
  <p:tag name="ppt/slides/slide139.xml" val="2989867427"/>
  <p:tag name="ppt/slides/slide140.xml" val="2776627364"/>
  <p:tag name="ppt/slides/slide141.xml" val="469947393"/>
  <p:tag name="ppt/slides/slide142.xml" val="2546751174"/>
  <p:tag name="ppt/slides/slide143.xml" val="178111500"/>
  <p:tag name="ppt/slides/slide144.xml" val="662619296"/>
  <p:tag name="ppt/slides/slide145.xml" val="4289329279"/>
  <p:tag name="ppt/slides/slide146.xml" val="791223607"/>
  <p:tag name="ppt/slides/slide147.xml" val="3696952258"/>
  <p:tag name="ppt/slides/slide148.xml" val="800637403"/>
  <p:tag name="ppt/slides/slide149.xml" val="1852797960"/>
  <p:tag name="ppt/slides/slide150.xml" val="2487963301"/>
  <p:tag name="ppt/slides/slide151.xml" val="1635707559"/>
  <p:tag name="ppt/slides/slide152.xml" val="2411367686"/>
  <p:tag name="ppt/slides/slide153.xml" val="1709751289"/>
  <p:tag name="ppt/slides/slide154.xml" val="1538137163"/>
  <p:tag name="ppt/slides/slide155.xml" val="825904457"/>
  <p:tag name="ppt/slides/slide156.xml" val="1498012724"/>
  <p:tag name="ppt/slides/slide157.xml" val="1884052028"/>
  <p:tag name="ppt/slides/slide158.xml" val="3520567318"/>
  <p:tag name="ppt/slides/slide159.xml" val="1807875118"/>
  <p:tag name="ppt/slides/slide160.xml" val="1574778858"/>
  <p:tag name="ppt/slides/slide161.xml" val="2086384687"/>
  <p:tag name="ppt/slides/slide162.xml" val="3042270902"/>
  <p:tag name="ppt/slides/slide163.xml" val="437831141"/>
  <p:tag name="ppt/slides/slide164.xml" val="2657399249"/>
  <p:tag name="ppt/slides/slide165.xml" val="3276718424"/>
  <p:tag name="ppt/slides/slide166.xml" val="2254838187"/>
  <p:tag name="ppt/slides/slide167.xml" val="663554598"/>
  <p:tag name="ppt/slides/slide168.xml" val="500831820"/>
  <p:tag name="ppt/slides/slide169.xml" val="247403381"/>
  <p:tag name="ppt/slides/slide170.xml" val="2701657070"/>
  <p:tag name="ppt/slides/slide171.xml" val="2335871543"/>
  <p:tag name="ppt/slides/slide172.xml" val="1784758061"/>
  <p:tag name="ppt/slides/slide173.xml" val="1960733243"/>
  <p:tag name="ppt/slides/slide174.xml" val="1625113419"/>
  <p:tag name="ppt/slides/slide175.xml" val="3010160296"/>
  <p:tag name="ppt/slides/slide176.xml" val="1607966792"/>
  <p:tag name="ppt/slides/slide177.xml" val="2864481120"/>
  <p:tag name="ppt/slides/slide178.xml" val="2552959741"/>
  <p:tag name="ppt/slides/slide179.xml" val="3380563941"/>
  <p:tag name="ppt/slides/slide180.xml" val="2178909074"/>
  <p:tag name="ppt/slides/slide181.xml" val="605342729"/>
  <p:tag name="ppt/slides/slide182.xml" val="2038685408"/>
  <p:tag name="ppt/slides/slide183.xml" val="4180245830"/>
  <p:tag name="ppt/slides/slide184.xml" val="1344151378"/>
  <p:tag name="ppt/slides/slide185.xml" val="4123156848"/>
  <p:tag name="ppt/slides/slide186.xml" val="2580002869"/>
  <p:tag name="ppt/slides/slide187.xml" val="3190297437"/>
  <p:tag name="ppt/slides/slide188.xml" val="1136255825"/>
  <p:tag name="ppt/slides/slide189.xml" val="3526435407"/>
  <p:tag name="ppt/slides/slide190.xml" val="4113490660"/>
  <p:tag name="ppt/slides/slide191.xml" val="491134418"/>
  <p:tag name="ppt/slides/slide192.xml" val="3412063081"/>
  <p:tag name="ppt/slides/slide193.xml" val="1270420757"/>
  <p:tag name="ppt/slides/slide194.xml" val="1625879468"/>
  <p:tag name="ppt/slides/slide195.xml" val="1359973905"/>
  <p:tag name="ppt/slides/slide196.xml" val="3588200838"/>
  <p:tag name="ppt/slides/slide197.xml" val="1532517451"/>
  <p:tag name="ppt/slides/slide198.xml" val="2657976461"/>
  <p:tag name="ppt/slides/slide199.xml" val="679230553"/>
  <p:tag name="ppt/slides/slide200.xml" val="1840034040"/>
  <p:tag name="ppt/slides/slide201.xml" val="3480846469"/>
  <p:tag name="ppt/slides/slide202.xml" val="2322838345"/>
  <p:tag name="ppt/slides/slide203.xml" val="756310857"/>
  <p:tag name="ppt/slides/slide204.xml" val="1556074015"/>
  <p:tag name="ppt/slides/slide205.xml" val="1772964979"/>
  <p:tag name="ppt/diagrams/data1.xml" val="868216456"/>
  <p:tag name="ppt/slideMasters/slideMaster1.xml" val="4023997339"/>
  <p:tag name="ppt/slideMasters/slideMaster2.xml" val="3878817998"/>
  <p:tag name="ppt/slideMasters/slideMaster3.xml" val="1006092587"/>
  <p:tag name="ppt/slideMasters/slideMaster4.xml" val="1189706771"/>
  <p:tag name="ppt/slideMasters/slideMaster5.xml" val="3558270000"/>
  <p:tag name="ppt/slideMasters/slideMaster6.xml" val="2992681928"/>
  <p:tag name="ppt/notesSlides/notesSlide1.xml" val="876806600"/>
  <p:tag name="ppt/slideLayouts/slideLayout1.xml" val="253308601"/>
  <p:tag name="ppt/slideLayouts/slideLayout2.xml" val="1397814646"/>
  <p:tag name="ppt/slideLayouts/slideLayout3.xml" val="271053466"/>
  <p:tag name="ppt/slideLayouts/slideLayout4.xml" val="1307065795"/>
  <p:tag name="ppt/slideLayouts/slideLayout5.xml" val="1019204616"/>
  <p:tag name="ppt/slideLayouts/slideLayout6.xml" val="3533903901"/>
  <p:tag name="ppt/slideLayouts/slideLayout7.xml" val="2186535290"/>
  <p:tag name="ppt/slideLayouts/slideLayout8.xml" val="2411562872"/>
  <p:tag name="ppt/slideLayouts/slideLayout9.xml" val="1585833814"/>
  <p:tag name="ppt/slideLayouts/slideLayout10.xml" val="1640660948"/>
  <p:tag name="ppt/slideLayouts/slideLayout11.xml" val="2605576500"/>
  <p:tag name="ppt/slideLayouts/slideLayout12.xml" val="308921370"/>
  <p:tag name="ppt/slideLayouts/slideLayout13.xml" val="4158367805"/>
  <p:tag name="ppt/slideLayouts/slideLayout14.xml" val="165910990"/>
  <p:tag name="ppt/slideLayouts/slideLayout15.xml" val="1936406641"/>
  <p:tag name="ppt/slideLayouts/slideLayout16.xml" val="114212018"/>
  <p:tag name="ppt/slideLayouts/slideLayout17.xml" val="1444069319"/>
  <p:tag name="ppt/slideLayouts/slideLayout18.xml" val="2250642406"/>
  <p:tag name="ppt/slideLayouts/slideLayout19.xml" val="3426109233"/>
  <p:tag name="ppt/slideLayouts/slideLayout20.xml" val="3517869556"/>
  <p:tag name="ppt/slideLayouts/slideLayout21.xml" val="1614447857"/>
  <p:tag name="ppt/slideLayouts/slideLayout22.xml" val="2473560997"/>
  <p:tag name="ppt/slideLayouts/slideLayout23.xml" val="2450675640"/>
  <p:tag name="ppt/notesSlides/notesSlide2.xml" val="2144748080"/>
  <p:tag name="ppt/slideLayouts/slideLayout57.xml" val="853319068"/>
  <p:tag name="ppt/slideLayouts/slideLayout58.xml" val="1659576070"/>
  <p:tag name="ppt/slideLayouts/slideLayout59.xml" val="1808108359"/>
  <p:tag name="ppt/slideLayouts/slideLayout60.xml" val="1455994713"/>
  <p:tag name="ppt/slideLayouts/slideLayout61.xml" val="2022245265"/>
  <p:tag name="ppt/slideLayouts/slideLayout24.xml" val="2474758809"/>
  <p:tag name="ppt/slideLayouts/slideLayout25.xml" val="3583016057"/>
  <p:tag name="ppt/slideLayouts/slideLayout26.xml" val="2944609421"/>
  <p:tag name="ppt/slideLayouts/slideLayout27.xml" val="167934180"/>
  <p:tag name="ppt/slideLayouts/slideLayout28.xml" val="55923126"/>
  <p:tag name="ppt/slideLayouts/slideLayout29.xml" val="3533753005"/>
  <p:tag name="ppt/slideLayouts/slideLayout30.xml" val="229372729"/>
  <p:tag name="ppt/slideLayouts/slideLayout31.xml" val="1832782727"/>
  <p:tag name="ppt/slideLayouts/slideLayout32.xml" val="39953170"/>
  <p:tag name="ppt/slideLayouts/slideLayout33.xml" val="2744908037"/>
  <p:tag name="ppt/slideLayouts/slideLayout34.xml" val="3955696240"/>
  <p:tag name="ppt/slideLayouts/slideLayout62.xml" val="3898241421"/>
  <p:tag name="ppt/slideLayouts/slideLayout63.xml" val="2527858071"/>
  <p:tag name="ppt/slideLayouts/slideLayout35.xml" val="4061280571"/>
  <p:tag name="ppt/slideLayouts/slideLayout36.xml" val="1519581168"/>
  <p:tag name="ppt/slideLayouts/slideLayout37.xml" val="1887279040"/>
  <p:tag name="ppt/slideLayouts/slideLayout38.xml" val="2512364237"/>
  <p:tag name="ppt/slideLayouts/slideLayout39.xml" val="2859621332"/>
  <p:tag name="ppt/slideLayouts/slideLayout40.xml" val="1535868400"/>
  <p:tag name="ppt/slideLayouts/slideLayout41.xml" val="3488795424"/>
  <p:tag name="ppt/slideLayouts/slideLayout42.xml" val="764938249"/>
  <p:tag name="ppt/slideLayouts/slideLayout43.xml" val="475933381"/>
  <p:tag name="ppt/slideLayouts/slideLayout44.xml" val="2182751444"/>
  <p:tag name="ppt/slideLayouts/slideLayout45.xml" val="2056884505"/>
  <p:tag name="ppt/slideLayouts/slideLayout64.xml" val="3570011244"/>
  <p:tag name="ppt/slideLayouts/slideLayout46.xml" val="187516059"/>
  <p:tag name="ppt/slideLayouts/slideLayout47.xml" val="3983202160"/>
  <p:tag name="ppt/slideLayouts/slideLayout48.xml" val="4182899652"/>
  <p:tag name="ppt/slideLayouts/slideLayout49.xml" val="2662265255"/>
  <p:tag name="ppt/slideLayouts/slideLayout50.xml" val="2319579448"/>
  <p:tag name="ppt/slideLayouts/slideLayout51.xml" val="1130966556"/>
  <p:tag name="ppt/slideLayouts/slideLayout52.xml" val="437750194"/>
  <p:tag name="ppt/slideLayouts/slideLayout53.xml" val="3343890329"/>
  <p:tag name="ppt/slideLayouts/slideLayout54.xml" val="2077987832"/>
  <p:tag name="ppt/slideLayouts/slideLayout55.xml" val="435416223"/>
  <p:tag name="ppt/slideLayouts/slideLayout56.xml" val="3110786802"/>
  <p:tag name="ppt/slideLayouts/slideLayout65.xml" val="4194477118"/>
  <p:tag name="ppt/slideLayouts/slideLayout66.xml" val="745250808"/>
  <p:tag name="ppt/slideLayouts/slideLayout67.xml" val="2970783593"/>
  <p:tag name="ppt/media/image56.jpeg" val="1295133966"/>
  <p:tag name="ppt/media/image57.png" val="4160666448"/>
  <p:tag name="ppt/media/image58.png" val="2443253267"/>
  <p:tag name="ppt/media/image59.png" val="2090684898"/>
  <p:tag name="ppt/media/image60.png" val="132904607"/>
  <p:tag name="ppt/media/image61.png" val="1591341930"/>
  <p:tag name="ppt/media/image62.png" val="2059134309"/>
  <p:tag name="ppt/media/image63.png" val="3734007526"/>
  <p:tag name="ppt/media/image64.png" val="1247627295"/>
  <p:tag name="ppt/media/image65.png" val="509910243"/>
  <p:tag name="ppt/media/image66.jpeg" val="2321421472"/>
  <p:tag name="ppt/media/image67.jpeg" val="2964640403"/>
  <p:tag name="ppt/media/image68.png" val="171509061"/>
  <p:tag name="ppt/media/image69.png" val="893131517"/>
  <p:tag name="ppt/media/image70.jpeg" val="4257182266"/>
  <p:tag name="ppt/media/image71.jpeg" val="2227566162"/>
  <p:tag name="ppt/media/image72.jpeg" val="3052345449"/>
  <p:tag name="ppt/media/image73.jpeg" val="1547785278"/>
  <p:tag name="ppt/media/image74.jpeg" val="1543097096"/>
  <p:tag name="ppt/media/image75.jpeg" val="441677437"/>
  <p:tag name="ppt/media/image76.jpeg" val="4130280626"/>
  <p:tag name="ppt/media/image77.jpeg" val="2840998674"/>
  <p:tag name="ppt/media/image78.png" val="310956441"/>
  <p:tag name="ppt/media/image79.jpeg" val="329833884"/>
  <p:tag name="ppt/diagrams/layout1.xml" val="1718457005"/>
  <p:tag name="ppt/diagrams/quickStyle1.xml" val="2594491225"/>
  <p:tag name="ppt/diagrams/colors1.xml" val="1017298947"/>
  <p:tag name="ppt/diagrams/drawing1.xml" val="1042839479"/>
  <p:tag name="ppt/media/image80.jpeg" val="2678249520"/>
  <p:tag name="ppt/media/image81.jpeg" val="536962203"/>
  <p:tag name="ppt/media/image82.jpeg" val="1713858205"/>
  <p:tag name="ppt/media/image83.png" val="1049400715"/>
  <p:tag name="ppt/media/image84.png" val="873621394"/>
  <p:tag name="ppt/media/image85.png" val="2613824576"/>
  <p:tag name="ppt/media/image86.png" val="220515614"/>
  <p:tag name="ppt/media/image87.emf" val="3315233808"/>
  <p:tag name="ppt/media/image178.png" val="2038495027"/>
  <p:tag name="ppt/media/image179.png" val="291181207"/>
  <p:tag name="ppt/media/image180.png" val="4121914407"/>
  <p:tag name="ppt/media/image181.png" val="2168682992"/>
  <p:tag name="ppt/media/image182.png" val="3321297743"/>
  <p:tag name="ppt/media/image183.png" val="1730401984"/>
  <p:tag name="ppt/media/image184.png" val="1102142880"/>
  <p:tag name="ppt/media/image185.png" val="3846291647"/>
  <p:tag name="ppt/media/image186.png" val="2177044139"/>
  <p:tag name="ppt/media/image187.png" val="2358702391"/>
  <p:tag name="ppt/media/image188.png" val="1394417972"/>
  <p:tag name="ppt/media/image189.png" val="2255003202"/>
  <p:tag name="ppt/media/image89.png" val="3884756283"/>
  <p:tag name="ppt/media/image91.png" val="3508645111"/>
  <p:tag name="ppt/notesMasters/notesMaster1.xml" val="1367646326"/>
  <p:tag name="ppt/theme/theme1.xml" val="4028356832"/>
  <p:tag name="ppt/media/image92.png" val="696057448"/>
  <p:tag name="ppt/media/image93.png" val="2667846658"/>
  <p:tag name="ppt/media/image94.png" val="2676922133"/>
  <p:tag name="ppt/media/image95.png" val="13171504"/>
  <p:tag name="ppt/media/image96.png" val="1014410013"/>
  <p:tag name="ppt/media/image97.png" val="2145106308"/>
  <p:tag name="ppt/media/image98.png" val="3318440623"/>
  <p:tag name="ppt/media/image99.png" val="898647784"/>
  <p:tag name="ppt/media/image100.png" val="793094862"/>
  <p:tag name="ppt/media/image101.png" val="3274208499"/>
  <p:tag name="ppt/media/image102.png" val="3086340365"/>
  <p:tag name="ppt/media/image103.png" val="1893198389"/>
  <p:tag name="ppt/media/image104.jpeg" val="2261946339"/>
  <p:tag name="ppt/media/image105.jpeg" val="2068579585"/>
  <p:tag name="ppt/media/image106.png" val="2098864425"/>
  <p:tag name="ppt/media/image107.png" val="1172590945"/>
  <p:tag name="ppt/media/image108.png" val="683516398"/>
  <p:tag name="ppt/media/image109.png" val="1659248150"/>
  <p:tag name="ppt/drawings/vmlDrawing3.vml" val="3699557621"/>
  <p:tag name="ppt/media/image110.emf" val="2420857893"/>
  <p:tag name="ppt/drawings/vmlDrawing4.vml" val="1332310690"/>
  <p:tag name="ppt/media/image111.emf" val="454437009"/>
  <p:tag name="ppt/media/image112.jpeg" val="1637315786"/>
  <p:tag name="ppt/media/image113.png" val="2091472741"/>
  <p:tag name="ppt/media/image114.png" val="3736944296"/>
  <p:tag name="ppt/media/image115.png" val="3073016871"/>
  <p:tag name="ppt/media/image116.png" val="721077452"/>
  <p:tag name="ppt/media/image117.png" val="4261068394"/>
  <p:tag name="ppt/media/image118.png" val="2219173699"/>
  <p:tag name="ppt/media/image119.png" val="120978960"/>
  <p:tag name="ppt/media/image120.png" val="4040632774"/>
  <p:tag name="ppt/media/image121.png" val="4145557411"/>
  <p:tag name="ppt/media/image122.png" val="1444155389"/>
  <p:tag name="ppt/media/image123.png" val="3167361714"/>
  <p:tag name="ppt/media/image124.png" val="2900864914"/>
  <p:tag name="ppt/media/image125.png" val="6196454"/>
  <p:tag name="ppt/media/image126.png" val="3267473046"/>
  <p:tag name="ppt/media/image127.png" val="1994491329"/>
  <p:tag name="ppt/media/image128.png" val="2603789687"/>
  <p:tag name="ppt/media/image129.png" val="3221501411"/>
  <p:tag name="ppt/media/image130.png" val="1869081340"/>
  <p:tag name="ppt/media/image131.png" val="2296505160"/>
  <p:tag name="ppt/media/image132.png" val="1106181251"/>
  <p:tag name="ppt/media/image133.png" val="2831707687"/>
  <p:tag name="ppt/media/image134.png" val="1516854195"/>
  <p:tag name="ppt/media/image135.png" val="743501254"/>
  <p:tag name="ppt/media/image136.png" val="800240681"/>
  <p:tag name="ppt/media/image137.png" val="1531103859"/>
  <p:tag name="ppt/media/image138.png" val="2300653097"/>
  <p:tag name="ppt/media/image139.png" val="4234442960"/>
  <p:tag name="ppt/media/image140.png" val="4080754061"/>
  <p:tag name="ppt/media/image141.png" val="1324348632"/>
  <p:tag name="ppt/media/image142.png" val="3197860190"/>
  <p:tag name="ppt/media/image143.png" val="585964919"/>
  <p:tag name="ppt/media/image144.png" val="3928635758"/>
  <p:tag name="ppt/media/image145.png" val="355369962"/>
  <p:tag name="ppt/media/image146.png" val="535266953"/>
  <p:tag name="ppt/media/image147.png" val="3936649249"/>
  <p:tag name="ppt/media/image148.png" val="3615174256"/>
  <p:tag name="ppt/media/image149.png" val="3730148152"/>
  <p:tag name="ppt/media/image150.png" val="179091516"/>
  <p:tag name="ppt/media/image151.png" val="3992725030"/>
  <p:tag name="ppt/media/image152.png" val="1260543376"/>
  <p:tag name="ppt/media/image153.png" val="2597861617"/>
  <p:tag name="ppt/media/image154.png" val="3432018440"/>
  <p:tag name="ppt/media/image155.png" val="2652787622"/>
  <p:tag name="ppt/media/image90.png" val="835716066"/>
  <p:tag name="ppt/media/image156.png" val="43426004"/>
  <p:tag name="ppt/media/image157.png" val="3651291856"/>
  <p:tag name="ppt/media/image158.png" val="310520438"/>
  <p:tag name="ppt/media/image159.png" val="2103933678"/>
  <p:tag name="ppt/theme/theme2.xml" val="4030119709"/>
  <p:tag name="ppt/media/image161.png" val="1542864191"/>
  <p:tag name="ppt/media/image162.png" val="2718626575"/>
  <p:tag name="ppt/media/image163.png" val="102957749"/>
  <p:tag name="ppt/media/image164.png" val="1264850178"/>
  <p:tag name="ppt/media/image165.png" val="1680641511"/>
  <p:tag name="ppt/media/image166.png" val="4136614971"/>
  <p:tag name="ppt/media/image167.png" val="3222179954"/>
  <p:tag name="ppt/media/image168.png" val="375977431"/>
  <p:tag name="ppt/media/image169.png" val="508488046"/>
  <p:tag name="ppt/media/image170.png" val="682200149"/>
  <p:tag name="ppt/media/image88.emf" val="3359157718"/>
  <p:tag name="ppt/media/image171.png" val="3512903138"/>
  <p:tag name="ppt/media/image172.png" val="2473060833"/>
  <p:tag name="ppt/media/image173.png" val="1843415284"/>
  <p:tag name="ppt/media/image174.png" val="1167012675"/>
  <p:tag name="ppt/media/image175.png" val="557444670"/>
  <p:tag name="ppt/media/image176.png" val="1044718273"/>
  <p:tag name="ppt/drawings/vmlDrawing1.vml" val="3966871118"/>
  <p:tag name="ppt/media/image1.png" val="1087127382"/>
  <p:tag name="ppt/drawings/vmlDrawing2.vml" val="659926207"/>
  <p:tag name="ppt/theme/theme3.xml" val="3584874935"/>
  <p:tag name="ppt/media/image2.jpeg" val="326485225"/>
  <p:tag name="ppt/theme/theme4.xml" val="424463739"/>
  <p:tag name="ppt/theme/theme5.xml" val="661002415"/>
  <p:tag name="ppt/media/image3.jpeg" val="3114202309"/>
  <p:tag name="ppt/theme/themeOverride1.xml" val="2597111745"/>
  <p:tag name="ppt/theme/themeOverride2.xml" val="2597111745"/>
  <p:tag name="ppt/theme/themeOverride3.xml" val="2597111745"/>
  <p:tag name="ppt/theme/themeOverride4.xml" val="2597111745"/>
  <p:tag name="ppt/theme/theme6.xml" val="3563876997"/>
  <p:tag name="ppt/theme/theme7.xml" val="1572619131"/>
  <p:tag name="ppt/media/image4.png" val="2336539478"/>
  <p:tag name="ppt/media/image5.png" val="3270670677"/>
  <p:tag name="ppt/media/image6.png" val="1179121362"/>
  <p:tag name="ppt/media/image7.png" val="3380520860"/>
  <p:tag name="ppt/media/image8.png" val="3703760188"/>
  <p:tag name="ppt/media/image9.png" val="3813973436"/>
  <p:tag name="ppt/media/image10.png" val="1024021088"/>
  <p:tag name="ppt/media/image11.png" val="921820781"/>
  <p:tag name="ppt/media/image12.png" val="827918433"/>
  <p:tag name="ppt/media/image13.png" val="1322136872"/>
  <p:tag name="ppt/media/image160.png" val="1448372548"/>
  <p:tag name="ppt/media/image14.png" val="1173199131"/>
  <p:tag name="ppt/media/image15.png" val="3676689383"/>
  <p:tag name="ppt/media/image16.jpeg" val="2673157647"/>
  <p:tag name="ppt/media/image17.png" val="1156956904"/>
  <p:tag name="ppt/media/image18.png" val="1814266629"/>
  <p:tag name="ppt/media/image19.jpeg" val="1220418328"/>
  <p:tag name="ppt/media/image20.png" val="2563631798"/>
  <p:tag name="ppt/media/image21.png" val="1194772286"/>
  <p:tag name="ppt/media/image22.png" val="3747275032"/>
  <p:tag name="ppt/media/image23.png" val="1318853268"/>
  <p:tag name="ppt/media/image24.png" val="1388612748"/>
  <p:tag name="ppt/media/image25.png" val="2155842530"/>
  <p:tag name="ppt/media/image26.png" val="2338019980"/>
  <p:tag name="ppt/media/image27.png" val="3105839621"/>
  <p:tag name="ppt/media/image28.png" val="1596826693"/>
  <p:tag name="ppt/media/image29.png" val="2653759246"/>
  <p:tag name="ppt/media/image30.png" val="182860921"/>
  <p:tag name="ppt/media/image31.png" val="719090586"/>
  <p:tag name="ppt/media/image32.png" val="4089231287"/>
  <p:tag name="ppt/media/image33.png" val="3919816783"/>
  <p:tag name="ppt/media/image34.png" val="240830876"/>
  <p:tag name="ppt/media/image35.png" val="1400780210"/>
  <p:tag name="ppt/media/image36.png" val="1002972493"/>
  <p:tag name="ppt/media/image37.png" val="2895529995"/>
  <p:tag name="ppt/media/image38.png" val="306865700"/>
  <p:tag name="ppt/media/image39.png" val="2522985591"/>
  <p:tag name="ppt/media/image40.png" val="19118301"/>
  <p:tag name="ppt/media/image41.png" val="3792771075"/>
  <p:tag name="ppt/media/image42.png" val="2031790367"/>
  <p:tag name="ppt/media/image43.png" val="1933005835"/>
  <p:tag name="ppt/media/image44.png" val="2346597226"/>
  <p:tag name="ppt/media/image45.png" val="3493290651"/>
  <p:tag name="ppt/media/image46.jpeg" val="1627549950"/>
  <p:tag name="ppt/media/image47.jpeg" val="4203889789"/>
  <p:tag name="ppt/media/image48.jpeg" val="2988506883"/>
  <p:tag name="ppt/media/image49.jpeg" val="3098707268"/>
  <p:tag name="ppt/media/image50.jpeg" val="2327062360"/>
  <p:tag name="ppt/media/image51.jpeg" val="643831178"/>
  <p:tag name="ppt/media/image52.jpeg" val="3226713654"/>
  <p:tag name="ppt/media/image53.jpeg" val="605155838"/>
  <p:tag name="ppt/media/image54.jpeg" val="461376392"/>
  <p:tag name="ppt/media/image55.jpeg" val="2541689517"/>
  <p:tag name="ppt/media/image177.png" val="3621774152"/>
</p:tagLst>
</file>

<file path=ppt/theme/_rels/theme3.xml.rels><?xml version="1.0" encoding="UTF-8" standalone="yes"?>
<Relationships xmlns="http://schemas.openxmlformats.org/package/2006/relationships"><Relationship Id="rId1" Type="http://schemas.openxmlformats.org/officeDocument/2006/relationships/image" Target="../media/image2.jpeg"/></Relationships>
</file>

<file path=ppt/theme/_rels/theme5.xml.rels><?xml version="1.0" encoding="UTF-8" standalone="yes"?>
<Relationships xmlns="http://schemas.openxmlformats.org/package/2006/relationships"><Relationship Id="rId1" Type="http://schemas.openxmlformats.org/officeDocument/2006/relationships/image" Target="../media/image3.jpe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Stream">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Comic Sans MS"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Comic Sans MS" pitchFamily="66" charset="0"/>
          </a:defRPr>
        </a:defPPr>
      </a:lstStyle>
    </a:lnDef>
  </a:objectDefaults>
  <a:extraClrSchemeLst>
    <a:extraClrScheme>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Urban">
  <a:themeElements>
    <a:clrScheme name="Urban">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Urban">
      <a:majorFont>
        <a:latin typeface="Trebuchet MS"/>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Georgia"/>
        <a:ea typeface=""/>
        <a:cs typeface=""/>
        <a:font script="Jpan" typeface="HG明朝B"/>
        <a:font script="Hang" typeface="맑은 고딕"/>
        <a:font script="Hans" typeface="宋体"/>
        <a:font script="Hant" typeface="新細明體"/>
        <a:font script="Arab" typeface="Arial"/>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Urban">
      <a:fillStyleLst>
        <a:solidFill>
          <a:schemeClr val="phClr"/>
        </a:solidFill>
        <a:gradFill rotWithShape="1">
          <a:gsLst>
            <a:gs pos="0">
              <a:schemeClr val="phClr">
                <a:tint val="1000"/>
                <a:satMod val="255000"/>
              </a:schemeClr>
            </a:gs>
            <a:gs pos="55000">
              <a:schemeClr val="phClr">
                <a:tint val="12000"/>
                <a:satMod val="255000"/>
              </a:schemeClr>
            </a:gs>
            <a:gs pos="100000">
              <a:schemeClr val="phClr">
                <a:tint val="45000"/>
                <a:satMod val="250000"/>
              </a:schemeClr>
            </a:gs>
          </a:gsLst>
          <a:path path="circle">
            <a:fillToRect l="-40000" t="-90000" r="140000" b="190000"/>
          </a:path>
        </a:gradFill>
        <a:gradFill rotWithShape="1">
          <a:gsLst>
            <a:gs pos="0">
              <a:schemeClr val="phClr">
                <a:tint val="43000"/>
                <a:satMod val="165000"/>
              </a:schemeClr>
            </a:gs>
            <a:gs pos="55000">
              <a:schemeClr val="phClr">
                <a:tint val="83000"/>
                <a:satMod val="155000"/>
              </a:schemeClr>
            </a:gs>
            <a:gs pos="100000">
              <a:schemeClr val="phClr">
                <a:shade val="85000"/>
              </a:schemeClr>
            </a:gs>
          </a:gsLst>
          <a:path path="circle">
            <a:fillToRect l="-40000" t="-90000" r="140000" b="190000"/>
          </a:path>
        </a:gradFill>
      </a:fillStyleLst>
      <a:lnStyleLst>
        <a:ln w="9525" cap="flat" cmpd="sng" algn="ctr">
          <a:solidFill>
            <a:schemeClr val="phClr"/>
          </a:solidFill>
          <a:prstDash val="solid"/>
        </a:ln>
        <a:ln w="19050" cap="flat" cmpd="sng" algn="ctr">
          <a:solidFill>
            <a:schemeClr val="phClr"/>
          </a:solidFill>
          <a:prstDash val="solid"/>
        </a:ln>
        <a:ln w="31750" cap="flat" cmpd="sng" algn="ctr">
          <a:solidFill>
            <a:schemeClr val="phClr"/>
          </a:solidFill>
          <a:prstDash val="solid"/>
        </a:ln>
      </a:lnStyleLst>
      <a:effectStyleLst>
        <a:effectStyle>
          <a:effectLst>
            <a:outerShdw blurRad="51500" dist="25400" dir="5400000" rotWithShape="0">
              <a:srgbClr val="000000">
                <a:alpha val="40000"/>
              </a:srgbClr>
            </a:outerShdw>
          </a:effectLst>
        </a:effectStyle>
        <a:effectStyle>
          <a:effectLst>
            <a:outerShdw blurRad="50800" dist="25400" dir="5400000" rotWithShape="0">
              <a:srgbClr val="000000">
                <a:alpha val="45000"/>
              </a:srgbClr>
            </a:outerShdw>
          </a:effectLst>
        </a:effectStyle>
        <a:effectStyle>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chemeClr val="phClr">
                <a:satMod val="115000"/>
              </a:schemeClr>
            </a:contourClr>
          </a:sp3d>
        </a:effectStyle>
      </a:effectStyleLst>
      <a:bgFillStyleLst>
        <a:solidFill>
          <a:schemeClr val="phClr"/>
        </a:solidFill>
        <a:gradFill rotWithShape="1">
          <a:gsLst>
            <a:gs pos="100000">
              <a:schemeClr val="phClr">
                <a:tint val="80000"/>
                <a:satMod val="250000"/>
              </a:schemeClr>
            </a:gs>
            <a:gs pos="60000">
              <a:schemeClr val="phClr">
                <a:shade val="38000"/>
                <a:satMod val="175000"/>
              </a:schemeClr>
            </a:gs>
            <a:gs pos="0">
              <a:schemeClr val="phClr">
                <a:shade val="30000"/>
                <a:satMod val="175000"/>
              </a:schemeClr>
            </a:gs>
          </a:gsLst>
          <a:lin ang="5400000" scaled="0"/>
        </a:gradFill>
        <a:blipFill>
          <a:blip xmlns:r="http://schemas.openxmlformats.org/officeDocument/2006/relationships" r:embed="rId1">
            <a:duotone>
              <a:schemeClr val="phClr">
                <a:shade val="48000"/>
              </a:schemeClr>
              <a:schemeClr val="phClr">
                <a:tint val="96000"/>
                <a:satMod val="150000"/>
              </a:schemeClr>
            </a:duotone>
          </a:blip>
          <a:tile tx="0" ty="0" sx="80000" sy="80000" flip="none" algn="tl"/>
        </a:blipFill>
      </a:bgFillStyleLst>
    </a:fmtScheme>
  </a:themeElements>
  <a:objectDefaults/>
  <a:extraClrSchemeLst/>
</a:theme>
</file>

<file path=ppt/theme/theme4.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Concourse">
  <a:themeElements>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Concourse">
      <a:maj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ajorFont>
      <a:min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65000"/>
                <a:satMod val="300000"/>
              </a:schemeClr>
            </a:gs>
          </a:gsLst>
          <a:path path="circle">
            <a:fillToRect l="95000" t="-106500" r="5000" b="206500"/>
          </a:path>
        </a:gradFill>
        <a:blipFill>
          <a:blip xmlns:r="http://schemas.openxmlformats.org/officeDocument/2006/relationships" r:embed="rId1">
            <a:duotone>
              <a:schemeClr val="phClr">
                <a:shade val="60000"/>
                <a:satMod val="110000"/>
              </a:schemeClr>
              <a:schemeClr val="phClr">
                <a:tint val="95000"/>
              </a:schemeClr>
            </a:duotone>
          </a:blip>
          <a:tile tx="0" ty="0" sx="50000" sy="50000" flip="none" algn="tl"/>
        </a:blipFill>
      </a:bgFillStyleLst>
    </a:fmtScheme>
  </a:themeElements>
  <a:objectDefaults/>
  <a:extraClrSchemeLst/>
</a:theme>
</file>

<file path=ppt/theme/theme6.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themeOverride>
</file>

<file path=ppt/theme/themeOverride2.xml><?xml version="1.0" encoding="utf-8"?>
<a:themeOverride xmlns:a="http://schemas.openxmlformats.org/drawingml/2006/main">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themeOverride>
</file>

<file path=ppt/theme/themeOverride3.xml><?xml version="1.0" encoding="utf-8"?>
<a:themeOverride xmlns:a="http://schemas.openxmlformats.org/drawingml/2006/main">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themeOverride>
</file>

<file path=ppt/theme/themeOverride4.xml><?xml version="1.0" encoding="utf-8"?>
<a:themeOverride xmlns:a="http://schemas.openxmlformats.org/drawingml/2006/main">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themeOverride>
</file>